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3"/>
    <p:sldMasterId id="2147483648" r:id="rId4"/>
    <p:sldMasterId id="2147483677" r:id="rId5"/>
    <p:sldMasterId id="2147483696" r:id="rId6"/>
    <p:sldMasterId id="2147483787" r:id="rId7"/>
    <p:sldMasterId id="2147483790" r:id="rId8"/>
  </p:sldMasterIdLst>
  <p:notesMasterIdLst>
    <p:notesMasterId r:id="rId18"/>
  </p:notesMasterIdLst>
  <p:handoutMasterIdLst>
    <p:handoutMasterId r:id="rId19"/>
  </p:handoutMasterIdLst>
  <p:sldIdLst>
    <p:sldId id="464" r:id="rId9"/>
    <p:sldId id="471" r:id="rId10"/>
    <p:sldId id="491" r:id="rId11"/>
    <p:sldId id="498" r:id="rId12"/>
    <p:sldId id="492" r:id="rId13"/>
    <p:sldId id="493" r:id="rId14"/>
    <p:sldId id="494" r:id="rId15"/>
    <p:sldId id="495" r:id="rId16"/>
    <p:sldId id="49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y Avitabile" initials="AA" lastIdx="1" clrIdx="0">
    <p:extLst>
      <p:ext uri="{19B8F6BF-5375-455C-9EA6-DF929625EA0E}">
        <p15:presenceInfo xmlns:p15="http://schemas.microsoft.com/office/powerpoint/2012/main" userId="S-1-5-21-1214440339-861567501-682003330-1365948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B3B3"/>
    <a:srgbClr val="63666A"/>
    <a:srgbClr val="BFC1C2"/>
    <a:srgbClr val="DFE0E0"/>
    <a:srgbClr val="CE1126"/>
    <a:srgbClr val="F2F2F2"/>
    <a:srgbClr val="D9D9D6"/>
    <a:srgbClr val="9ABEAA"/>
    <a:srgbClr val="908CC2"/>
    <a:srgbClr val="EFB6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AD2B5D-AD0B-4FCA-9FB0-2E303A9777E8}" v="6" dt="2022-11-17T06:30:19.413"/>
    <p1510:client id="{4FA4D3A2-1BEF-4F49-B89F-7579D98C1DE0}" v="4" dt="2022-11-17T06:21:39.555"/>
  </p1510:revLst>
</p1510:revInfo>
</file>

<file path=ppt/tableStyles.xml><?xml version="1.0" encoding="utf-8"?>
<a:tblStyleLst xmlns:a="http://schemas.openxmlformats.org/drawingml/2006/main" def="{3B4B98B0-60AC-42C2-AFA5-B58CD77FA1E5}">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guide orient="horz" pos="408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6.xml"/><Relationship Id="rId13" Type="http://schemas.openxmlformats.org/officeDocument/2006/relationships/slide" Target="slides/slide5.xml"/><Relationship Id="rId18" Type="http://schemas.openxmlformats.org/officeDocument/2006/relationships/notesMaster" Target="notesMasters/notesMaster1.xml"/><Relationship Id="rId3" Type="http://schemas.openxmlformats.org/officeDocument/2006/relationships/slideMaster" Target="slideMasters/slideMaster1.xml"/><Relationship Id="rId21" Type="http://schemas.openxmlformats.org/officeDocument/2006/relationships/presProps" Target="presProps.xml"/><Relationship Id="rId7" Type="http://schemas.openxmlformats.org/officeDocument/2006/relationships/slideMaster" Target="slideMasters/slideMaster5.xml"/><Relationship Id="rId12" Type="http://schemas.openxmlformats.org/officeDocument/2006/relationships/slide" Target="slides/slide4.xml"/><Relationship Id="rId17" Type="http://schemas.openxmlformats.org/officeDocument/2006/relationships/slide" Target="slides/slide9.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3.xml"/><Relationship Id="rId24" Type="http://schemas.openxmlformats.org/officeDocument/2006/relationships/tableStyles" Target="tableStyles.xml"/><Relationship Id="rId5"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handoutMaster" Target="handoutMasters/handoutMaster1.xml"/><Relationship Id="rId4" Type="http://schemas.openxmlformats.org/officeDocument/2006/relationships/slideMaster" Target="slideMasters/slideMaster2.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Footer Placeholder 11"/>
          <p:cNvSpPr>
            <a:spLocks noGrp="1"/>
          </p:cNvSpPr>
          <p:nvPr>
            <p:ph type="ftr" sz="quarter" idx="2"/>
          </p:nvPr>
        </p:nvSpPr>
        <p:spPr>
          <a:xfrm>
            <a:off x="0" y="8855038"/>
            <a:ext cx="6858000" cy="276999"/>
          </a:xfrm>
          <a:prstGeom prst="rect">
            <a:avLst/>
          </a:prstGeom>
        </p:spPr>
        <p:txBody>
          <a:bodyPr vert="horz" lIns="91440" tIns="45720" rIns="91440" bIns="45720" rtlCol="0" anchor="b">
            <a:spAutoFit/>
          </a:bodyPr>
          <a:lstStyle>
            <a:lvl1pPr algn="l">
              <a:defRPr sz="1200"/>
            </a:lvl1pPr>
          </a:lstStyle>
          <a:p>
            <a:pPr algn="ctr"/>
            <a:endParaRPr lang="en-US"/>
          </a:p>
        </p:txBody>
      </p:sp>
      <p:sp>
        <p:nvSpPr>
          <p:cNvPr id="13" name="Slide Number Placeholder 12"/>
          <p:cNvSpPr>
            <a:spLocks noGrp="1"/>
          </p:cNvSpPr>
          <p:nvPr>
            <p:ph type="sldNum" sz="quarter" idx="3"/>
          </p:nvPr>
        </p:nvSpPr>
        <p:spPr>
          <a:xfrm>
            <a:off x="3886200" y="0"/>
            <a:ext cx="2971800" cy="458787"/>
          </a:xfrm>
          <a:prstGeom prst="rect">
            <a:avLst/>
          </a:prstGeom>
        </p:spPr>
        <p:txBody>
          <a:bodyPr vert="horz" lIns="91440" tIns="45720" rIns="91440" bIns="45720" rtlCol="0" anchor="b"/>
          <a:lstStyle>
            <a:lvl1pPr algn="r">
              <a:defRPr sz="1200"/>
            </a:lvl1pPr>
          </a:lstStyle>
          <a:p>
            <a:fld id="{138C58B0-FFE9-437E-B2CB-216DAFA841B5}" type="slidenum">
              <a:rPr lang="en-US" smtClean="0"/>
              <a:t>‹#›</a:t>
            </a:fld>
            <a:endParaRPr lang="en-US"/>
          </a:p>
        </p:txBody>
      </p:sp>
    </p:spTree>
    <p:extLst>
      <p:ext uri="{BB962C8B-B14F-4D97-AF65-F5344CB8AC3E}">
        <p14:creationId xmlns:p14="http://schemas.microsoft.com/office/powerpoint/2010/main" val="2414966732"/>
      </p:ext>
    </p:extLst>
  </p:cSld>
  <p:clrMap bg1="lt1" tx1="dk1" bg2="lt2" tx2="dk2" accent1="accent1" accent2="accent2" accent3="accent3" accent4="accent4" accent5="accent5" accent6="accent6" hlink="hlink" folHlink="folHlink"/>
  <p:hf hdr="0" dt="0"/>
  <p:extLst>
    <p:ext uri="{56416CCD-93CA-4268-BC5B-53C4BB910035}">
      <p15:sldGuideLst xmlns:p15="http://schemas.microsoft.com/office/powerpoint/2012/main">
        <p15:guide id="2" pos="288" userDrawn="1">
          <p15:clr>
            <a:srgbClr val="F26B43"/>
          </p15:clr>
        </p15:guide>
        <p15:guide id="3" pos="4032"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92624" y="692622"/>
            <a:ext cx="5517676" cy="310369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012556"/>
            <a:ext cx="5524500" cy="4094214"/>
          </a:xfrm>
          <a:prstGeom prst="rect">
            <a:avLst/>
          </a:prstGeom>
        </p:spPr>
        <p:txBody>
          <a:bodyPr vert="horz" lIns="0" tIns="0" rIns="0" bIns="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13"/>
          <p:cNvSpPr>
            <a:spLocks noGrp="1"/>
          </p:cNvSpPr>
          <p:nvPr>
            <p:ph type="ftr" sz="quarter" idx="4"/>
          </p:nvPr>
        </p:nvSpPr>
        <p:spPr>
          <a:xfrm>
            <a:off x="0" y="8774668"/>
            <a:ext cx="6858000" cy="369332"/>
          </a:xfrm>
          <a:prstGeom prst="rect">
            <a:avLst/>
          </a:prstGeom>
        </p:spPr>
        <p:txBody>
          <a:bodyPr vert="horz" lIns="91440" tIns="45720" rIns="91440" bIns="45720" rtlCol="0" anchor="b">
            <a:spAutoFit/>
          </a:bodyPr>
          <a:lstStyle>
            <a:lvl1pPr algn="ctr">
              <a:defRPr lang="en-US"/>
            </a:lvl1pPr>
          </a:lstStyle>
          <a:p>
            <a:endParaRPr lang="en-US"/>
          </a:p>
        </p:txBody>
      </p:sp>
      <p:sp>
        <p:nvSpPr>
          <p:cNvPr id="15" name="Slide Number Placeholder 14"/>
          <p:cNvSpPr>
            <a:spLocks noGrp="1"/>
          </p:cNvSpPr>
          <p:nvPr>
            <p:ph type="sldNum" sz="quarter" idx="5"/>
          </p:nvPr>
        </p:nvSpPr>
        <p:spPr>
          <a:xfrm>
            <a:off x="3886200" y="9183"/>
            <a:ext cx="2971800" cy="458787"/>
          </a:xfrm>
          <a:prstGeom prst="rect">
            <a:avLst/>
          </a:prstGeom>
        </p:spPr>
        <p:txBody>
          <a:bodyPr vert="horz" lIns="91440" tIns="45720" rIns="91440" bIns="45720" rtlCol="0" anchor="b"/>
          <a:lstStyle>
            <a:lvl1pPr algn="r">
              <a:defRPr sz="1200"/>
            </a:lvl1pPr>
          </a:lstStyle>
          <a:p>
            <a:fld id="{56AF3A09-0EB5-429E-B7D0-FB28A7726D23}" type="slidenum">
              <a:rPr lang="en-US" smtClean="0"/>
              <a:t>‹#›</a:t>
            </a:fld>
            <a:endParaRPr lang="en-US"/>
          </a:p>
        </p:txBody>
      </p:sp>
    </p:spTree>
    <p:extLst>
      <p:ext uri="{BB962C8B-B14F-4D97-AF65-F5344CB8AC3E}">
        <p14:creationId xmlns:p14="http://schemas.microsoft.com/office/powerpoint/2010/main" val="2302219137"/>
      </p:ext>
    </p:extLst>
  </p:cSld>
  <p:clrMap bg1="lt1" tx1="dk1" bg2="lt2" tx2="dk2" accent1="accent1" accent2="accent2" accent3="accent3" accent4="accent4" accent5="accent5" accent6="accent6" hlink="hlink" folHlink="folHlink"/>
  <p:hf dt="0"/>
  <p:notesStyle>
    <a:lvl1pPr marL="115888" indent="-115888"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1pPr>
    <a:lvl2pPr marL="287338" indent="-117475"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2pPr>
    <a:lvl3pPr marL="457200" indent="-115888"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3pPr>
    <a:lvl4pPr marL="627063" indent="-115888"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4pPr>
    <a:lvl5pPr marL="860425" indent="-171450"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432" userDrawn="1">
          <p15:clr>
            <a:srgbClr val="F26B43"/>
          </p15:clr>
        </p15:guide>
        <p15:guide id="2" pos="391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692150"/>
            <a:ext cx="5518150" cy="3103563"/>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F3A09-0EB5-429E-B7D0-FB28A7726D23}"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3083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6AF3A09-0EB5-429E-B7D0-FB28A7726D23}" type="slidenum">
              <a:rPr lang="en-US" smtClean="0"/>
              <a:t>7</a:t>
            </a:fld>
            <a:endParaRPr lang="en-US"/>
          </a:p>
        </p:txBody>
      </p:sp>
    </p:spTree>
    <p:extLst>
      <p:ext uri="{BB962C8B-B14F-4D97-AF65-F5344CB8AC3E}">
        <p14:creationId xmlns:p14="http://schemas.microsoft.com/office/powerpoint/2010/main" val="556526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4.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llins Cover: Logo">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49D2D5C-5099-6840-9993-0DB5894D75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213810" y="2579326"/>
            <a:ext cx="7761201" cy="1313434"/>
          </a:xfrm>
          <a:prstGeom prst="rect">
            <a:avLst/>
          </a:prstGeom>
        </p:spPr>
      </p:pic>
      <p:cxnSp>
        <p:nvCxnSpPr>
          <p:cNvPr id="7" name="Straight Connector 6">
            <a:extLst>
              <a:ext uri="{FF2B5EF4-FFF2-40B4-BE49-F238E27FC236}">
                <a16:creationId xmlns:a16="http://schemas.microsoft.com/office/drawing/2014/main" id="{C4EA3825-3564-6247-895B-B0B7ED3761B6}"/>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3" name="Footer Placeholder 2">
            <a:extLst>
              <a:ext uri="{FF2B5EF4-FFF2-40B4-BE49-F238E27FC236}">
                <a16:creationId xmlns:a16="http://schemas.microsoft.com/office/drawing/2014/main" id="{3DC96A46-8B8A-CF40-843B-0AC14886D339}"/>
              </a:ext>
            </a:extLst>
          </p:cNvPr>
          <p:cNvSpPr>
            <a:spLocks noGrp="1"/>
          </p:cNvSpPr>
          <p:nvPr>
            <p:ph type="ftr" sz="quarter" idx="10"/>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3448631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lins Content: 1 column/subhead">
    <p:spTree>
      <p:nvGrpSpPr>
        <p:cNvPr id="1" name=""/>
        <p:cNvGrpSpPr/>
        <p:nvPr/>
      </p:nvGrpSpPr>
      <p:grpSpPr>
        <a:xfrm>
          <a:off x="0" y="0"/>
          <a:ext cx="0" cy="0"/>
          <a:chOff x="0" y="0"/>
          <a:chExt cx="0" cy="0"/>
        </a:xfrm>
      </p:grpSpPr>
      <p:sp>
        <p:nvSpPr>
          <p:cNvPr id="31" name="Body"/>
          <p:cNvSpPr>
            <a:spLocks noGrp="1"/>
          </p:cNvSpPr>
          <p:nvPr>
            <p:ph type="body" sz="quarter" idx="13" hasCustomPrompt="1"/>
          </p:nvPr>
        </p:nvSpPr>
        <p:spPr>
          <a:xfrm>
            <a:off x="685799" y="2008402"/>
            <a:ext cx="10829543" cy="3782798"/>
          </a:xfrm>
          <a:noFill/>
        </p:spPr>
        <p:txBody>
          <a:bodyPr/>
          <a:lstStyle>
            <a:lvl1pPr marL="219456" indent="-219456" algn="l" defTabSz="914400" rtl="0" eaLnBrk="1" latinLnBrk="0" hangingPunct="1">
              <a:lnSpc>
                <a:spcPct val="100000"/>
              </a:lnSpc>
              <a:spcBef>
                <a:spcPts val="0"/>
              </a:spcBef>
              <a:spcAft>
                <a:spcPts val="600"/>
              </a:spcAft>
              <a:buClr>
                <a:srgbClr val="CE1126"/>
              </a:buClr>
              <a:buSzPct val="75000"/>
              <a:buFont typeface="Arial" panose="020B0604020202020204" pitchFamily="34" charset="0"/>
              <a:buChar char="•"/>
              <a:defRPr lang="en-US" sz="2200" kern="1200" baseline="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2000" kern="1200" baseline="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baseline="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baseline="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baseline="0" dirty="0">
                <a:solidFill>
                  <a:schemeClr val="tx1"/>
                </a:solidFill>
                <a:latin typeface="+mn-lt"/>
                <a:ea typeface="+mn-ea"/>
                <a:cs typeface="+mn-cs"/>
              </a:defRPr>
            </a:lvl5pPr>
          </a:lstStyle>
          <a:p>
            <a:pPr lvl="0"/>
            <a:r>
              <a:rPr lang="en-US"/>
              <a:t>Main bullet. 22 pt. Black. Sentence case.</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sz="quarter" idx="17" hasCustomPrompt="1"/>
          </p:nvPr>
        </p:nvSpPr>
        <p:spPr>
          <a:xfrm>
            <a:off x="685800" y="1572733"/>
            <a:ext cx="10820400"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rgbClr val="CE1126"/>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5"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Title 5"/>
          <p:cNvSpPr>
            <a:spLocks noGrp="1"/>
          </p:cNvSpPr>
          <p:nvPr>
            <p:ph type="title" hasCustomPrompt="1"/>
          </p:nvPr>
        </p:nvSpPr>
        <p:spPr>
          <a:xfrm>
            <a:off x="694944" y="514473"/>
            <a:ext cx="10811256" cy="676653"/>
          </a:xfrm>
          <a:prstGeom prst="rect">
            <a:avLst/>
          </a:prstGeom>
        </p:spPr>
        <p:txBody>
          <a:bodyPr anchor="t" anchorCtr="0"/>
          <a:lstStyle>
            <a:lvl1pPr>
              <a:lnSpc>
                <a:spcPct val="80000"/>
              </a:lnSpc>
              <a:defRPr/>
            </a:lvl1pPr>
          </a:lstStyle>
          <a:p>
            <a:r>
              <a:rPr lang="en-US"/>
              <a:t>TITLE. 32 PT. BLACK. REGULAR. UPPERCASE. TWO LINES MAX.</a:t>
            </a:r>
          </a:p>
        </p:txBody>
      </p:sp>
      <p:sp>
        <p:nvSpPr>
          <p:cNvPr id="8"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D22EA5FD-0856-F940-B6E7-53CE512EAC55}"/>
              </a:ext>
            </a:extLst>
          </p:cNvPr>
          <p:cNvSpPr>
            <a:spLocks noGrp="1"/>
          </p:cNvSpPr>
          <p:nvPr>
            <p:ph type="ftr" sz="quarter" idx="18"/>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16383384"/>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llins Cover: Space - EMU on mo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EA60CF-9250-E544-B607-6A5A1E3824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E1EC2E67-A75D-6447-853C-FFBD50D7F2A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46172026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llins Cover: Space - Extravehicular Mobility Uni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FAE041-26C3-B143-8E1D-851947A9CF8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057B83BE-B5DD-D545-86D3-F30ECFAA8209}"/>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813336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llins Cover: Space - International Space Sta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78BC0C-1159-744A-BD65-57EB0918376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89FC083C-5B33-7B4D-A7B9-385E12120F65}"/>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00844035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llins Cover: Space - International Space Station window">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FAE35C-D518-C043-9B95-D19133FBAEA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F0DFA84F-1FF4-344F-A604-B8D8FA961ADF}"/>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78759006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llins Cover: Space -Space wal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6B128-EE00-3E41-AF42-3753A865DBA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4554B6B-0520-7A4A-8268-A39610CB8834}"/>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68028203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Collins Section Break">
    <p:spTree>
      <p:nvGrpSpPr>
        <p:cNvPr id="1" name=""/>
        <p:cNvGrpSpPr/>
        <p:nvPr/>
      </p:nvGrpSpPr>
      <p:grpSpPr>
        <a:xfrm>
          <a:off x="0" y="0"/>
          <a:ext cx="0" cy="0"/>
          <a:chOff x="0" y="0"/>
          <a:chExt cx="0" cy="0"/>
        </a:xfrm>
      </p:grpSpPr>
      <p:sp>
        <p:nvSpPr>
          <p:cNvPr id="9"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Presenters"/>
          <p:cNvSpPr>
            <a:spLocks noGrp="1"/>
          </p:cNvSpPr>
          <p:nvPr>
            <p:ph type="body" sz="quarter" idx="13" hasCustomPrompt="1"/>
          </p:nvPr>
        </p:nvSpPr>
        <p:spPr>
          <a:xfrm>
            <a:off x="694943" y="5387546"/>
            <a:ext cx="8980931" cy="380208"/>
          </a:xfrm>
          <a:noFill/>
        </p:spPr>
        <p:txBody>
          <a:bodyPr vert="horz" lIns="0" tIns="0" rIns="0" bIns="0" rtlCol="0" anchor="b" anchorCtr="0">
            <a:no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0" baseline="0">
                <a:solidFill>
                  <a:schemeClr val="tx1"/>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Sentence case.</a:t>
            </a:r>
          </a:p>
        </p:txBody>
      </p:sp>
      <p:sp>
        <p:nvSpPr>
          <p:cNvPr id="5" name="Freeform 4">
            <a:extLst>
              <a:ext uri="{FF2B5EF4-FFF2-40B4-BE49-F238E27FC236}">
                <a16:creationId xmlns:a16="http://schemas.microsoft.com/office/drawing/2014/main" id="{007B205E-F640-7242-8F99-8DBCDE90BFA9}"/>
              </a:ext>
            </a:extLst>
          </p:cNvPr>
          <p:cNvSpPr/>
          <p:nvPr userDrawn="1"/>
        </p:nvSpPr>
        <p:spPr>
          <a:xfrm>
            <a:off x="358346" y="345295"/>
            <a:ext cx="11479427" cy="5598305"/>
          </a:xfrm>
          <a:custGeom>
            <a:avLst/>
            <a:gdLst>
              <a:gd name="connsiteX0" fmla="*/ 385314 w 8620665"/>
              <a:gd name="connsiteY0" fmla="*/ 0 h 4014159"/>
              <a:gd name="connsiteX1" fmla="*/ 8620665 w 8620665"/>
              <a:gd name="connsiteY1" fmla="*/ 0 h 4014159"/>
              <a:gd name="connsiteX2" fmla="*/ 8620665 w 8620665"/>
              <a:gd name="connsiteY2" fmla="*/ 4014159 h 4014159"/>
              <a:gd name="connsiteX3" fmla="*/ 0 w 8620665"/>
              <a:gd name="connsiteY3" fmla="*/ 4014159 h 4014159"/>
              <a:gd name="connsiteX4" fmla="*/ 0 w 8620665"/>
              <a:gd name="connsiteY4" fmla="*/ 408317 h 4014159"/>
              <a:gd name="connsiteX0" fmla="*/ 304632 w 8620665"/>
              <a:gd name="connsiteY0" fmla="*/ 8965 h 4014159"/>
              <a:gd name="connsiteX1" fmla="*/ 8620665 w 8620665"/>
              <a:gd name="connsiteY1" fmla="*/ 0 h 4014159"/>
              <a:gd name="connsiteX2" fmla="*/ 8620665 w 8620665"/>
              <a:gd name="connsiteY2" fmla="*/ 4014159 h 4014159"/>
              <a:gd name="connsiteX3" fmla="*/ 0 w 8620665"/>
              <a:gd name="connsiteY3" fmla="*/ 4014159 h 4014159"/>
              <a:gd name="connsiteX4" fmla="*/ 0 w 8620665"/>
              <a:gd name="connsiteY4" fmla="*/ 408317 h 4014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0665" h="4014159">
                <a:moveTo>
                  <a:pt x="304632" y="8965"/>
                </a:moveTo>
                <a:lnTo>
                  <a:pt x="8620665" y="0"/>
                </a:lnTo>
                <a:lnTo>
                  <a:pt x="8620665" y="4014159"/>
                </a:lnTo>
                <a:lnTo>
                  <a:pt x="0" y="4014159"/>
                </a:lnTo>
                <a:lnTo>
                  <a:pt x="0" y="408317"/>
                </a:lnTo>
              </a:path>
            </a:pathLst>
          </a:custGeom>
          <a:noFill/>
          <a:ln w="19050">
            <a:solidFill>
              <a:srgbClr val="CE1126"/>
            </a:solidFill>
            <a:headEnd type="oval"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Section title">
            <a:extLst>
              <a:ext uri="{FF2B5EF4-FFF2-40B4-BE49-F238E27FC236}">
                <a16:creationId xmlns:a16="http://schemas.microsoft.com/office/drawing/2014/main" id="{FB96A9C0-602E-4E40-BB2F-1E0A929E9E44}"/>
              </a:ext>
            </a:extLst>
          </p:cNvPr>
          <p:cNvSpPr>
            <a:spLocks noGrp="1"/>
          </p:cNvSpPr>
          <p:nvPr>
            <p:ph type="title" hasCustomPrompt="1"/>
          </p:nvPr>
        </p:nvSpPr>
        <p:spPr>
          <a:xfrm>
            <a:off x="694944" y="2854411"/>
            <a:ext cx="8980931" cy="2533135"/>
          </a:xfrm>
          <a:noFill/>
        </p:spPr>
        <p:txBody>
          <a:bodyPr vert="horz" wrap="square" lIns="0" tIns="0" rIns="0" bIns="0" rtlCol="0" anchor="b" anchorCtr="0">
            <a:noAutofit/>
          </a:bodyPr>
          <a:lstStyle>
            <a:lvl1pPr>
              <a:defRPr lang="en-US" sz="4500" b="0" cap="all" baseline="0" dirty="0">
                <a:latin typeface="Arial" panose="020B0604020202020204" pitchFamily="34" charset="0"/>
                <a:ea typeface="+mn-ea"/>
                <a:cs typeface="Arial" panose="020B0604020202020204" pitchFamily="34" charset="0"/>
              </a:defRPr>
            </a:lvl1pPr>
          </a:lstStyle>
          <a:p>
            <a:pPr marL="0" lvl="0">
              <a:spcBef>
                <a:spcPts val="1000"/>
              </a:spcBef>
              <a:buSzPct val="115000"/>
              <a:buFont typeface="Arial" panose="020B0604020202020204" pitchFamily="34" charset="0"/>
            </a:pPr>
            <a:r>
              <a:rPr lang="en-US"/>
              <a:t>SECTION TITLE. 45 PT. BLACK. REGULAR. UPPERCASE</a:t>
            </a:r>
          </a:p>
        </p:txBody>
      </p:sp>
      <p:sp>
        <p:nvSpPr>
          <p:cNvPr id="2" name="Footer Placeholder 1">
            <a:extLst>
              <a:ext uri="{FF2B5EF4-FFF2-40B4-BE49-F238E27FC236}">
                <a16:creationId xmlns:a16="http://schemas.microsoft.com/office/drawing/2014/main" id="{A8D581BB-5DFE-B94F-AD65-B594139645B7}"/>
              </a:ext>
            </a:extLst>
          </p:cNvPr>
          <p:cNvSpPr>
            <a:spLocks noGrp="1"/>
          </p:cNvSpPr>
          <p:nvPr>
            <p:ph type="ftr" sz="quarter" idx="14"/>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898309101"/>
      </p:ext>
    </p:extLst>
  </p:cSld>
  <p:clrMapOvr>
    <a:masterClrMapping/>
  </p:clrMapOvr>
  <p:hf hdr="0" dt="0"/>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lins Section Break">
    <p:spTree>
      <p:nvGrpSpPr>
        <p:cNvPr id="1" name=""/>
        <p:cNvGrpSpPr/>
        <p:nvPr/>
      </p:nvGrpSpPr>
      <p:grpSpPr>
        <a:xfrm>
          <a:off x="0" y="0"/>
          <a:ext cx="0" cy="0"/>
          <a:chOff x="0" y="0"/>
          <a:chExt cx="0" cy="0"/>
        </a:xfrm>
      </p:grpSpPr>
      <p:sp>
        <p:nvSpPr>
          <p:cNvPr id="9"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Presenters"/>
          <p:cNvSpPr>
            <a:spLocks noGrp="1"/>
          </p:cNvSpPr>
          <p:nvPr>
            <p:ph type="body" sz="quarter" idx="13" hasCustomPrompt="1"/>
          </p:nvPr>
        </p:nvSpPr>
        <p:spPr>
          <a:xfrm>
            <a:off x="694943" y="5387546"/>
            <a:ext cx="8980931" cy="380208"/>
          </a:xfrm>
          <a:noFill/>
        </p:spPr>
        <p:txBody>
          <a:bodyPr vert="horz" lIns="0" tIns="0" rIns="0" bIns="0" rtlCol="0" anchor="b" anchorCtr="0">
            <a:no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0" baseline="0">
                <a:solidFill>
                  <a:schemeClr val="tx1"/>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Sentence case.</a:t>
            </a:r>
          </a:p>
        </p:txBody>
      </p:sp>
      <p:sp>
        <p:nvSpPr>
          <p:cNvPr id="5" name="Freeform 4">
            <a:extLst>
              <a:ext uri="{FF2B5EF4-FFF2-40B4-BE49-F238E27FC236}">
                <a16:creationId xmlns:a16="http://schemas.microsoft.com/office/drawing/2014/main" id="{007B205E-F640-7242-8F99-8DBCDE90BFA9}"/>
              </a:ext>
            </a:extLst>
          </p:cNvPr>
          <p:cNvSpPr/>
          <p:nvPr userDrawn="1"/>
        </p:nvSpPr>
        <p:spPr>
          <a:xfrm>
            <a:off x="358346" y="345295"/>
            <a:ext cx="11479427" cy="5598305"/>
          </a:xfrm>
          <a:custGeom>
            <a:avLst/>
            <a:gdLst>
              <a:gd name="connsiteX0" fmla="*/ 385314 w 8620665"/>
              <a:gd name="connsiteY0" fmla="*/ 0 h 4014159"/>
              <a:gd name="connsiteX1" fmla="*/ 8620665 w 8620665"/>
              <a:gd name="connsiteY1" fmla="*/ 0 h 4014159"/>
              <a:gd name="connsiteX2" fmla="*/ 8620665 w 8620665"/>
              <a:gd name="connsiteY2" fmla="*/ 4014159 h 4014159"/>
              <a:gd name="connsiteX3" fmla="*/ 0 w 8620665"/>
              <a:gd name="connsiteY3" fmla="*/ 4014159 h 4014159"/>
              <a:gd name="connsiteX4" fmla="*/ 0 w 8620665"/>
              <a:gd name="connsiteY4" fmla="*/ 408317 h 4014159"/>
              <a:gd name="connsiteX0" fmla="*/ 304632 w 8620665"/>
              <a:gd name="connsiteY0" fmla="*/ 8965 h 4014159"/>
              <a:gd name="connsiteX1" fmla="*/ 8620665 w 8620665"/>
              <a:gd name="connsiteY1" fmla="*/ 0 h 4014159"/>
              <a:gd name="connsiteX2" fmla="*/ 8620665 w 8620665"/>
              <a:gd name="connsiteY2" fmla="*/ 4014159 h 4014159"/>
              <a:gd name="connsiteX3" fmla="*/ 0 w 8620665"/>
              <a:gd name="connsiteY3" fmla="*/ 4014159 h 4014159"/>
              <a:gd name="connsiteX4" fmla="*/ 0 w 8620665"/>
              <a:gd name="connsiteY4" fmla="*/ 408317 h 4014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0665" h="4014159">
                <a:moveTo>
                  <a:pt x="304632" y="8965"/>
                </a:moveTo>
                <a:lnTo>
                  <a:pt x="8620665" y="0"/>
                </a:lnTo>
                <a:lnTo>
                  <a:pt x="8620665" y="4014159"/>
                </a:lnTo>
                <a:lnTo>
                  <a:pt x="0" y="4014159"/>
                </a:lnTo>
                <a:lnTo>
                  <a:pt x="0" y="408317"/>
                </a:lnTo>
              </a:path>
            </a:pathLst>
          </a:custGeom>
          <a:noFill/>
          <a:ln w="19050">
            <a:solidFill>
              <a:srgbClr val="CE1126"/>
            </a:solidFill>
            <a:headEnd type="oval"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Section title">
            <a:extLst>
              <a:ext uri="{FF2B5EF4-FFF2-40B4-BE49-F238E27FC236}">
                <a16:creationId xmlns:a16="http://schemas.microsoft.com/office/drawing/2014/main" id="{FB96A9C0-602E-4E40-BB2F-1E0A929E9E44}"/>
              </a:ext>
            </a:extLst>
          </p:cNvPr>
          <p:cNvSpPr>
            <a:spLocks noGrp="1"/>
          </p:cNvSpPr>
          <p:nvPr>
            <p:ph type="title" hasCustomPrompt="1"/>
          </p:nvPr>
        </p:nvSpPr>
        <p:spPr>
          <a:xfrm>
            <a:off x="694944" y="2854411"/>
            <a:ext cx="8980931" cy="2533135"/>
          </a:xfrm>
          <a:noFill/>
        </p:spPr>
        <p:txBody>
          <a:bodyPr vert="horz" wrap="square" lIns="0" tIns="0" rIns="0" bIns="0" rtlCol="0" anchor="b" anchorCtr="0">
            <a:noAutofit/>
          </a:bodyPr>
          <a:lstStyle>
            <a:lvl1pPr>
              <a:defRPr lang="en-US" sz="4500" b="0" cap="all" baseline="0" dirty="0">
                <a:latin typeface="Arial" panose="020B0604020202020204" pitchFamily="34" charset="0"/>
                <a:ea typeface="+mn-ea"/>
                <a:cs typeface="Arial" panose="020B0604020202020204" pitchFamily="34" charset="0"/>
              </a:defRPr>
            </a:lvl1pPr>
          </a:lstStyle>
          <a:p>
            <a:pPr marL="0" lvl="0">
              <a:spcBef>
                <a:spcPts val="1000"/>
              </a:spcBef>
              <a:buSzPct val="115000"/>
              <a:buFont typeface="Arial" panose="020B0604020202020204" pitchFamily="34" charset="0"/>
            </a:pPr>
            <a:r>
              <a:rPr lang="en-US"/>
              <a:t>SECTION TITLE. 45 PT. BLACK. REGULAR. UPPERCASE</a:t>
            </a:r>
          </a:p>
        </p:txBody>
      </p:sp>
      <p:sp>
        <p:nvSpPr>
          <p:cNvPr id="2" name="Footer Placeholder 1">
            <a:extLst>
              <a:ext uri="{FF2B5EF4-FFF2-40B4-BE49-F238E27FC236}">
                <a16:creationId xmlns:a16="http://schemas.microsoft.com/office/drawing/2014/main" id="{A1A03D32-F96B-F242-B1F3-81271042D315}"/>
              </a:ext>
            </a:extLst>
          </p:cNvPr>
          <p:cNvSpPr>
            <a:spLocks noGrp="1"/>
          </p:cNvSpPr>
          <p:nvPr>
            <p:ph type="ftr" sz="quarter" idx="14"/>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1347729603"/>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ollins Content: 1 column">
    <p:spTree>
      <p:nvGrpSpPr>
        <p:cNvPr id="1" name=""/>
        <p:cNvGrpSpPr/>
        <p:nvPr/>
      </p:nvGrpSpPr>
      <p:grpSpPr>
        <a:xfrm>
          <a:off x="0" y="0"/>
          <a:ext cx="0" cy="0"/>
          <a:chOff x="0" y="0"/>
          <a:chExt cx="0" cy="0"/>
        </a:xfrm>
      </p:grpSpPr>
      <p:sp>
        <p:nvSpPr>
          <p:cNvPr id="31" name="Body"/>
          <p:cNvSpPr>
            <a:spLocks noGrp="1"/>
          </p:cNvSpPr>
          <p:nvPr>
            <p:ph type="body" sz="quarter" idx="13" hasCustomPrompt="1"/>
          </p:nvPr>
        </p:nvSpPr>
        <p:spPr>
          <a:xfrm>
            <a:off x="685799" y="1475700"/>
            <a:ext cx="10829543" cy="3782798"/>
          </a:xfrm>
          <a:noFill/>
        </p:spPr>
        <p:txBody>
          <a:bodyPr/>
          <a:lstStyle>
            <a:lvl1pPr marL="219456" indent="-219456" algn="l" defTabSz="914400" rtl="0" eaLnBrk="1" latinLnBrk="0" hangingPunct="1">
              <a:lnSpc>
                <a:spcPct val="100000"/>
              </a:lnSpc>
              <a:spcBef>
                <a:spcPts val="0"/>
              </a:spcBef>
              <a:spcAft>
                <a:spcPts val="600"/>
              </a:spcAft>
              <a:buClr>
                <a:srgbClr val="CE1126"/>
              </a:buClr>
              <a:buSzPct val="75000"/>
              <a:buFont typeface="Arial" panose="020B0604020202020204" pitchFamily="34" charset="0"/>
              <a:buChar char="•"/>
              <a:defRPr lang="en-US" sz="2200" kern="1200" baseline="0" dirty="0" smtClean="0">
                <a:solidFill>
                  <a:schemeClr val="tx1"/>
                </a:solidFill>
                <a:latin typeface="Arial" panose="020B0604020202020204" pitchFamily="34" charset="0"/>
                <a:ea typeface="+mn-ea"/>
                <a:cs typeface="+mn-cs"/>
              </a:defRPr>
            </a:lvl1pPr>
            <a:lvl2pPr indent="-219456" algn="l" defTabSz="914400" rtl="0" eaLnBrk="1" latinLnBrk="0" hangingPunct="1">
              <a:lnSpc>
                <a:spcPct val="100000"/>
              </a:lnSpc>
              <a:spcBef>
                <a:spcPts val="0"/>
              </a:spcBef>
              <a:spcAft>
                <a:spcPts val="600"/>
              </a:spcAft>
              <a:buFont typeface="Arial" panose="020B0604020202020204" pitchFamily="34" charset="0"/>
              <a:defRPr lang="en-US" sz="2000" kern="1200" baseline="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2000" kern="1200" baseline="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Font typeface="Arial" panose="020B0604020202020204" pitchFamily="34" charset="0"/>
              <a:defRPr lang="en-US" sz="20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2000" kern="1200" dirty="0">
                <a:solidFill>
                  <a:schemeClr val="tx1"/>
                </a:solidFill>
                <a:latin typeface="+mn-lt"/>
                <a:ea typeface="+mn-ea"/>
                <a:cs typeface="+mn-cs"/>
              </a:defRPr>
            </a:lvl5pPr>
          </a:lstStyle>
          <a:p>
            <a:pPr lvl="0"/>
            <a:r>
              <a:rPr lang="en-US"/>
              <a:t>Main bullet. 24 pt. black.</a:t>
            </a:r>
          </a:p>
          <a:p>
            <a:pPr lvl="1"/>
            <a:r>
              <a:rPr lang="en-US"/>
              <a:t>Second level</a:t>
            </a:r>
          </a:p>
          <a:p>
            <a:pPr lvl="2"/>
            <a:r>
              <a:rPr lang="en-US"/>
              <a:t>Third level</a:t>
            </a:r>
          </a:p>
          <a:p>
            <a:pPr lvl="3"/>
            <a:r>
              <a:rPr lang="en-US"/>
              <a:t>Fourth level</a:t>
            </a:r>
          </a:p>
          <a:p>
            <a:pPr lvl="4"/>
            <a:r>
              <a:rPr lang="en-US"/>
              <a:t>Fifth level</a:t>
            </a:r>
          </a:p>
        </p:txBody>
      </p:sp>
      <p:sp>
        <p:nvSpPr>
          <p:cNvPr id="15"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Title 5"/>
          <p:cNvSpPr>
            <a:spLocks noGrp="1"/>
          </p:cNvSpPr>
          <p:nvPr>
            <p:ph type="title" hasCustomPrompt="1"/>
          </p:nvPr>
        </p:nvSpPr>
        <p:spPr>
          <a:xfrm>
            <a:off x="694944" y="514473"/>
            <a:ext cx="10811256" cy="676653"/>
          </a:xfrm>
          <a:prstGeom prst="rect">
            <a:avLst/>
          </a:prstGeom>
        </p:spPr>
        <p:txBody>
          <a:bodyPr/>
          <a:lstStyle>
            <a:lvl1pPr>
              <a:lnSpc>
                <a:spcPct val="80000"/>
              </a:lnSpc>
              <a:defRPr b="0"/>
            </a:lvl1pPr>
          </a:lstStyle>
          <a:p>
            <a:r>
              <a:rPr lang="en-US"/>
              <a:t>TITLE. 32 PT. BLACK. REGULAR. UPPERCASE. TWO LINES MAX.</a:t>
            </a:r>
          </a:p>
        </p:txBody>
      </p:sp>
      <p:sp>
        <p:nvSpPr>
          <p:cNvPr id="8"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247A5A2F-19EA-FB4F-A3D4-8DB572952AF7}"/>
              </a:ext>
            </a:extLst>
          </p:cNvPr>
          <p:cNvSpPr>
            <a:spLocks noGrp="1"/>
          </p:cNvSpPr>
          <p:nvPr>
            <p:ph type="ftr" sz="quarter" idx="16"/>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4137752878"/>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llins Content: 1 column">
    <p:spTree>
      <p:nvGrpSpPr>
        <p:cNvPr id="1" name=""/>
        <p:cNvGrpSpPr/>
        <p:nvPr/>
      </p:nvGrpSpPr>
      <p:grpSpPr>
        <a:xfrm>
          <a:off x="0" y="0"/>
          <a:ext cx="0" cy="0"/>
          <a:chOff x="0" y="0"/>
          <a:chExt cx="0" cy="0"/>
        </a:xfrm>
      </p:grpSpPr>
      <p:sp>
        <p:nvSpPr>
          <p:cNvPr id="31" name="Body"/>
          <p:cNvSpPr>
            <a:spLocks noGrp="1"/>
          </p:cNvSpPr>
          <p:nvPr>
            <p:ph type="body" sz="quarter" idx="13" hasCustomPrompt="1"/>
          </p:nvPr>
        </p:nvSpPr>
        <p:spPr>
          <a:xfrm>
            <a:off x="685799" y="1475700"/>
            <a:ext cx="10829543" cy="3782798"/>
          </a:xfrm>
          <a:noFill/>
        </p:spPr>
        <p:txBody>
          <a:bodyPr/>
          <a:lstStyle>
            <a:lvl1pPr marL="219456" indent="-219456" algn="l" defTabSz="914400" rtl="0" eaLnBrk="1" latinLnBrk="0" hangingPunct="1">
              <a:lnSpc>
                <a:spcPct val="100000"/>
              </a:lnSpc>
              <a:spcBef>
                <a:spcPts val="0"/>
              </a:spcBef>
              <a:spcAft>
                <a:spcPts val="600"/>
              </a:spcAft>
              <a:buClr>
                <a:srgbClr val="CE1126"/>
              </a:buClr>
              <a:buSzPct val="75000"/>
              <a:buFont typeface="Arial" panose="020B0604020202020204" pitchFamily="34" charset="0"/>
              <a:buChar char="•"/>
              <a:defRPr lang="en-US" sz="2200" kern="1200" baseline="0" dirty="0" smtClean="0">
                <a:solidFill>
                  <a:schemeClr val="tx1"/>
                </a:solidFill>
                <a:latin typeface="Arial" panose="020B0604020202020204" pitchFamily="34" charset="0"/>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2000" kern="1200" baseline="0" dirty="0" smtClean="0">
                <a:solidFill>
                  <a:schemeClr val="tx1"/>
                </a:solidFill>
                <a:latin typeface="Arial" panose="020B0604020202020204" pitchFamily="34" charset="0"/>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baseline="0" dirty="0" smtClean="0">
                <a:solidFill>
                  <a:schemeClr val="tx1"/>
                </a:solidFill>
                <a:latin typeface="Arial" panose="020B0604020202020204" pitchFamily="34" charset="0"/>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22 pt. black. Regular. Sentence case.</a:t>
            </a:r>
          </a:p>
          <a:p>
            <a:pPr lvl="1"/>
            <a:r>
              <a:rPr lang="en-US"/>
              <a:t>Second level</a:t>
            </a:r>
          </a:p>
          <a:p>
            <a:pPr lvl="2"/>
            <a:r>
              <a:rPr lang="en-US"/>
              <a:t>Third level</a:t>
            </a:r>
          </a:p>
          <a:p>
            <a:pPr lvl="3"/>
            <a:r>
              <a:rPr lang="en-US"/>
              <a:t>Fourth level</a:t>
            </a:r>
          </a:p>
          <a:p>
            <a:pPr lvl="4"/>
            <a:r>
              <a:rPr lang="en-US"/>
              <a:t>Fifth level</a:t>
            </a:r>
          </a:p>
        </p:txBody>
      </p:sp>
      <p:sp>
        <p:nvSpPr>
          <p:cNvPr id="15"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Title 5"/>
          <p:cNvSpPr>
            <a:spLocks noGrp="1"/>
          </p:cNvSpPr>
          <p:nvPr>
            <p:ph type="title" hasCustomPrompt="1"/>
          </p:nvPr>
        </p:nvSpPr>
        <p:spPr>
          <a:xfrm>
            <a:off x="694944" y="514473"/>
            <a:ext cx="10811256" cy="676653"/>
          </a:xfrm>
          <a:prstGeom prst="rect">
            <a:avLst/>
          </a:prstGeom>
        </p:spPr>
        <p:txBody>
          <a:bodyPr/>
          <a:lstStyle>
            <a:lvl1pPr>
              <a:lnSpc>
                <a:spcPct val="80000"/>
              </a:lnSpc>
              <a:defRPr b="0"/>
            </a:lvl1pPr>
          </a:lstStyle>
          <a:p>
            <a:r>
              <a:rPr lang="en-US"/>
              <a:t>TITLE. 32 PT. BLACK. REGULAR. UPPERCASE. TWO LINES MAX.</a:t>
            </a:r>
          </a:p>
        </p:txBody>
      </p:sp>
      <p:sp>
        <p:nvSpPr>
          <p:cNvPr id="8"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B9F5C71E-79B8-7049-9636-B2B029152168}"/>
              </a:ext>
            </a:extLst>
          </p:cNvPr>
          <p:cNvSpPr>
            <a:spLocks noGrp="1"/>
          </p:cNvSpPr>
          <p:nvPr>
            <p:ph type="ftr" sz="quarter" idx="16"/>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1032678050"/>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llins Content: 1 column/photo">
    <p:bg>
      <p:bgRef idx="1001">
        <a:schemeClr val="bg1"/>
      </p:bgRef>
    </p:bg>
    <p:spTree>
      <p:nvGrpSpPr>
        <p:cNvPr id="1" name=""/>
        <p:cNvGrpSpPr/>
        <p:nvPr/>
      </p:nvGrpSpPr>
      <p:grpSpPr>
        <a:xfrm>
          <a:off x="0" y="0"/>
          <a:ext cx="0" cy="0"/>
          <a:chOff x="0" y="0"/>
          <a:chExt cx="0" cy="0"/>
        </a:xfrm>
      </p:grpSpPr>
      <p:sp>
        <p:nvSpPr>
          <p:cNvPr id="31" name="Body 1"/>
          <p:cNvSpPr>
            <a:spLocks noGrp="1"/>
          </p:cNvSpPr>
          <p:nvPr>
            <p:ph type="body" sz="quarter" idx="13" hasCustomPrompt="1"/>
          </p:nvPr>
        </p:nvSpPr>
        <p:spPr>
          <a:xfrm>
            <a:off x="696433" y="2251609"/>
            <a:ext cx="3418367" cy="3539591"/>
          </a:xfrm>
          <a:noFill/>
        </p:spPr>
        <p:txBody>
          <a:bodyPr/>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18 pt. black. Regular. Sentence case.</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7" hasCustomPrompt="1"/>
          </p:nvPr>
        </p:nvSpPr>
        <p:spPr>
          <a:xfrm>
            <a:off x="4381500" y="1572733"/>
            <a:ext cx="7124700" cy="4218468"/>
          </a:xfrm>
          <a:solidFill>
            <a:schemeClr val="bg2"/>
          </a:solidFill>
        </p:spPr>
        <p:txBody>
          <a:bodyPr tIns="1188720"/>
          <a:lstStyle>
            <a:lvl1pPr marL="0" indent="0" algn="ctr">
              <a:buNone/>
              <a:defRPr/>
            </a:lvl1pPr>
          </a:lstStyle>
          <a:p>
            <a:r>
              <a:rPr lang="en-US"/>
              <a:t>Click to insert photo</a:t>
            </a:r>
          </a:p>
        </p:txBody>
      </p:sp>
      <p:sp>
        <p:nvSpPr>
          <p:cNvPr id="17"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9" name="Text Placeholder 2"/>
          <p:cNvSpPr>
            <a:spLocks noGrp="1"/>
          </p:cNvSpPr>
          <p:nvPr>
            <p:ph type="body" sz="quarter" idx="21" hasCustomPrompt="1"/>
          </p:nvPr>
        </p:nvSpPr>
        <p:spPr>
          <a:xfrm>
            <a:off x="695325" y="1572733"/>
            <a:ext cx="3419475" cy="590931"/>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rgbClr val="CE1126"/>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0" name="Title 5"/>
          <p:cNvSpPr>
            <a:spLocks noGrp="1"/>
          </p:cNvSpPr>
          <p:nvPr>
            <p:ph type="title" hasCustomPrompt="1"/>
          </p:nvPr>
        </p:nvSpPr>
        <p:spPr>
          <a:xfrm>
            <a:off x="694944" y="514473"/>
            <a:ext cx="10811256" cy="676653"/>
          </a:xfrm>
          <a:prstGeom prst="rect">
            <a:avLst/>
          </a:prstGeom>
        </p:spPr>
        <p:txBody>
          <a:bodyPr/>
          <a:lstStyle>
            <a:lvl1pPr>
              <a:lnSpc>
                <a:spcPct val="80000"/>
              </a:lnSpc>
              <a:defRPr b="0" spc="300"/>
            </a:lvl1pPr>
          </a:lstStyle>
          <a:p>
            <a:r>
              <a:rPr lang="en-US"/>
              <a:t>TITLE. 32 PT. BLACK. REGULAR. UPPERCASE. TWO LINES MAX.</a:t>
            </a:r>
          </a:p>
        </p:txBody>
      </p:sp>
      <p:sp>
        <p:nvSpPr>
          <p:cNvPr id="11"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4C942711-FCAA-5440-A0F7-91BD93D6422F}"/>
              </a:ext>
            </a:extLst>
          </p:cNvPr>
          <p:cNvSpPr>
            <a:spLocks noGrp="1"/>
          </p:cNvSpPr>
          <p:nvPr>
            <p:ph type="ftr" sz="quarter" idx="22"/>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30798123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4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lins Content: 2 column">
    <p:spTree>
      <p:nvGrpSpPr>
        <p:cNvPr id="1" name=""/>
        <p:cNvGrpSpPr/>
        <p:nvPr/>
      </p:nvGrpSpPr>
      <p:grpSpPr>
        <a:xfrm>
          <a:off x="0" y="0"/>
          <a:ext cx="0" cy="0"/>
          <a:chOff x="0" y="0"/>
          <a:chExt cx="0" cy="0"/>
        </a:xfrm>
      </p:grpSpPr>
      <p:sp>
        <p:nvSpPr>
          <p:cNvPr id="13" name="Body 2"/>
          <p:cNvSpPr>
            <a:spLocks noGrp="1"/>
          </p:cNvSpPr>
          <p:nvPr>
            <p:ph type="body" sz="quarter" idx="17" hasCustomPrompt="1"/>
          </p:nvPr>
        </p:nvSpPr>
        <p:spPr>
          <a:xfrm>
            <a:off x="6258629" y="2068033"/>
            <a:ext cx="5247571" cy="3723167"/>
          </a:xfrm>
          <a:noFill/>
        </p:spPr>
        <p:txBody>
          <a:bodyPr rIns="182880"/>
          <a:lstStyle>
            <a:lvl1pPr marL="219456"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31" name="Body 1"/>
          <p:cNvSpPr>
            <a:spLocks noGrp="1"/>
          </p:cNvSpPr>
          <p:nvPr>
            <p:ph type="body" sz="quarter" idx="13" hasCustomPrompt="1"/>
          </p:nvPr>
        </p:nvSpPr>
        <p:spPr>
          <a:xfrm>
            <a:off x="696433" y="2068032"/>
            <a:ext cx="5247167" cy="3723167"/>
          </a:xfrm>
          <a:noFill/>
        </p:spPr>
        <p:txBody>
          <a:bodyPr rIns="182880"/>
          <a:lstStyle>
            <a:lvl1pPr marL="219456" indent="-219456" algn="l" defTabSz="914400" rtl="0" eaLnBrk="1" latinLnBrk="0" hangingPunct="1">
              <a:lnSpc>
                <a:spcPct val="100000"/>
              </a:lnSpc>
              <a:spcBef>
                <a:spcPts val="0"/>
              </a:spcBef>
              <a:spcAft>
                <a:spcPts val="600"/>
              </a:spcAft>
              <a:buFont typeface="Arial" panose="020B0604020202020204" pitchFamily="34" charset="0"/>
              <a:defRPr lang="en-US" sz="1800" kern="1200" baseline="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18"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12" name="Text Placeholder 2"/>
          <p:cNvSpPr>
            <a:spLocks noGrp="1"/>
          </p:cNvSpPr>
          <p:nvPr>
            <p:ph type="body" sz="quarter" idx="21" hasCustomPrompt="1"/>
          </p:nvPr>
        </p:nvSpPr>
        <p:spPr>
          <a:xfrm>
            <a:off x="695325" y="1572733"/>
            <a:ext cx="5248274"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4" name="Text Placeholder 2"/>
          <p:cNvSpPr>
            <a:spLocks noGrp="1"/>
          </p:cNvSpPr>
          <p:nvPr>
            <p:ph type="body" sz="quarter" idx="22" hasCustomPrompt="1"/>
          </p:nvPr>
        </p:nvSpPr>
        <p:spPr>
          <a:xfrm>
            <a:off x="6248400" y="1572733"/>
            <a:ext cx="5248274"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5"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9"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B067E748-8390-134E-92FF-EBB3100B8DC0}"/>
              </a:ext>
            </a:extLst>
          </p:cNvPr>
          <p:cNvSpPr>
            <a:spLocks noGrp="1"/>
          </p:cNvSpPr>
          <p:nvPr>
            <p:ph type="ftr" sz="quarter" idx="23"/>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330167053"/>
      </p:ext>
    </p:extLst>
  </p:cSld>
  <p:clrMapOvr>
    <a:masterClrMapping/>
  </p:clrMapOvr>
  <p:extLst>
    <p:ext uri="{DCECCB84-F9BA-43D5-87BE-67443E8EF086}">
      <p15:sldGuideLst xmlns:p15="http://schemas.microsoft.com/office/powerpoint/2012/main">
        <p15:guide id="1" orient="horz" pos="1296"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lins Content: 1 column/subhead">
    <p:spTree>
      <p:nvGrpSpPr>
        <p:cNvPr id="1" name=""/>
        <p:cNvGrpSpPr/>
        <p:nvPr/>
      </p:nvGrpSpPr>
      <p:grpSpPr>
        <a:xfrm>
          <a:off x="0" y="0"/>
          <a:ext cx="0" cy="0"/>
          <a:chOff x="0" y="0"/>
          <a:chExt cx="0" cy="0"/>
        </a:xfrm>
      </p:grpSpPr>
      <p:sp>
        <p:nvSpPr>
          <p:cNvPr id="31" name="Body"/>
          <p:cNvSpPr>
            <a:spLocks noGrp="1"/>
          </p:cNvSpPr>
          <p:nvPr>
            <p:ph type="body" sz="quarter" idx="13" hasCustomPrompt="1"/>
          </p:nvPr>
        </p:nvSpPr>
        <p:spPr>
          <a:xfrm>
            <a:off x="685799" y="2008402"/>
            <a:ext cx="10829543" cy="3782798"/>
          </a:xfrm>
          <a:noFill/>
        </p:spPr>
        <p:txBody>
          <a:bodyPr/>
          <a:lstStyle>
            <a:lvl1pPr marL="219456" indent="-219456" algn="l" defTabSz="914400" rtl="0" eaLnBrk="1" latinLnBrk="0" hangingPunct="1">
              <a:lnSpc>
                <a:spcPct val="100000"/>
              </a:lnSpc>
              <a:spcBef>
                <a:spcPts val="0"/>
              </a:spcBef>
              <a:spcAft>
                <a:spcPts val="600"/>
              </a:spcAft>
              <a:buClr>
                <a:srgbClr val="CE1126"/>
              </a:buClr>
              <a:buSzPct val="75000"/>
              <a:buFont typeface="Arial" panose="020B0604020202020204" pitchFamily="34" charset="0"/>
              <a:buChar char="•"/>
              <a:defRPr lang="en-US" sz="2200" kern="1200" baseline="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2000" kern="1200" baseline="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baseline="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baseline="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baseline="0" dirty="0">
                <a:solidFill>
                  <a:schemeClr val="tx1"/>
                </a:solidFill>
                <a:latin typeface="+mn-lt"/>
                <a:ea typeface="+mn-ea"/>
                <a:cs typeface="+mn-cs"/>
              </a:defRPr>
            </a:lvl5pPr>
          </a:lstStyle>
          <a:p>
            <a:pPr lvl="0"/>
            <a:r>
              <a:rPr lang="en-US"/>
              <a:t>Main bullet. 22 pt. Black. Sentence case.</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sz="quarter" idx="17" hasCustomPrompt="1"/>
          </p:nvPr>
        </p:nvSpPr>
        <p:spPr>
          <a:xfrm>
            <a:off x="685800" y="1572733"/>
            <a:ext cx="10820400"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rgbClr val="CE1126"/>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5"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Title 5"/>
          <p:cNvSpPr>
            <a:spLocks noGrp="1"/>
          </p:cNvSpPr>
          <p:nvPr>
            <p:ph type="title" hasCustomPrompt="1"/>
          </p:nvPr>
        </p:nvSpPr>
        <p:spPr>
          <a:xfrm>
            <a:off x="694944" y="514473"/>
            <a:ext cx="10811256" cy="676653"/>
          </a:xfrm>
          <a:prstGeom prst="rect">
            <a:avLst/>
          </a:prstGeom>
        </p:spPr>
        <p:txBody>
          <a:bodyPr anchor="t" anchorCtr="0"/>
          <a:lstStyle>
            <a:lvl1pPr>
              <a:lnSpc>
                <a:spcPct val="80000"/>
              </a:lnSpc>
              <a:defRPr/>
            </a:lvl1pPr>
          </a:lstStyle>
          <a:p>
            <a:r>
              <a:rPr lang="en-US"/>
              <a:t>TITLE. 32 PT. BLACK. REGULAR. UPPERCASE. TWO LINES MAX.</a:t>
            </a:r>
          </a:p>
        </p:txBody>
      </p:sp>
      <p:sp>
        <p:nvSpPr>
          <p:cNvPr id="8"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D22EA5FD-0856-F940-B6E7-53CE512EAC55}"/>
              </a:ext>
            </a:extLst>
          </p:cNvPr>
          <p:cNvSpPr>
            <a:spLocks noGrp="1"/>
          </p:cNvSpPr>
          <p:nvPr>
            <p:ph type="ftr" sz="quarter" idx="18"/>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385154146"/>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lins Content: 2 column">
    <p:spTree>
      <p:nvGrpSpPr>
        <p:cNvPr id="1" name=""/>
        <p:cNvGrpSpPr/>
        <p:nvPr/>
      </p:nvGrpSpPr>
      <p:grpSpPr>
        <a:xfrm>
          <a:off x="0" y="0"/>
          <a:ext cx="0" cy="0"/>
          <a:chOff x="0" y="0"/>
          <a:chExt cx="0" cy="0"/>
        </a:xfrm>
      </p:grpSpPr>
      <p:sp>
        <p:nvSpPr>
          <p:cNvPr id="13" name="Body 2"/>
          <p:cNvSpPr>
            <a:spLocks noGrp="1"/>
          </p:cNvSpPr>
          <p:nvPr>
            <p:ph type="body" sz="quarter" idx="17" hasCustomPrompt="1"/>
          </p:nvPr>
        </p:nvSpPr>
        <p:spPr>
          <a:xfrm>
            <a:off x="6258629" y="2068033"/>
            <a:ext cx="5247571" cy="3723167"/>
          </a:xfrm>
          <a:noFill/>
        </p:spPr>
        <p:txBody>
          <a:bodyPr rIns="182880"/>
          <a:lstStyle>
            <a:lvl1pPr marL="219456"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31" name="Body 1"/>
          <p:cNvSpPr>
            <a:spLocks noGrp="1"/>
          </p:cNvSpPr>
          <p:nvPr>
            <p:ph type="body" sz="quarter" idx="13" hasCustomPrompt="1"/>
          </p:nvPr>
        </p:nvSpPr>
        <p:spPr>
          <a:xfrm>
            <a:off x="696433" y="2068032"/>
            <a:ext cx="5247167" cy="3723167"/>
          </a:xfrm>
          <a:noFill/>
        </p:spPr>
        <p:txBody>
          <a:bodyPr rIns="182880"/>
          <a:lstStyle>
            <a:lvl1pPr marL="219456" indent="-219456" algn="l" defTabSz="914400" rtl="0" eaLnBrk="1" latinLnBrk="0" hangingPunct="1">
              <a:lnSpc>
                <a:spcPct val="100000"/>
              </a:lnSpc>
              <a:spcBef>
                <a:spcPts val="0"/>
              </a:spcBef>
              <a:spcAft>
                <a:spcPts val="600"/>
              </a:spcAft>
              <a:buFont typeface="Arial" panose="020B0604020202020204" pitchFamily="34" charset="0"/>
              <a:defRPr lang="en-US" sz="1800" kern="1200" baseline="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18"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12" name="Text Placeholder 2"/>
          <p:cNvSpPr>
            <a:spLocks noGrp="1"/>
          </p:cNvSpPr>
          <p:nvPr>
            <p:ph type="body" sz="quarter" idx="21" hasCustomPrompt="1"/>
          </p:nvPr>
        </p:nvSpPr>
        <p:spPr>
          <a:xfrm>
            <a:off x="695325" y="1572733"/>
            <a:ext cx="5248274"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4" name="Text Placeholder 2"/>
          <p:cNvSpPr>
            <a:spLocks noGrp="1"/>
          </p:cNvSpPr>
          <p:nvPr>
            <p:ph type="body" sz="quarter" idx="22" hasCustomPrompt="1"/>
          </p:nvPr>
        </p:nvSpPr>
        <p:spPr>
          <a:xfrm>
            <a:off x="6248400" y="1572733"/>
            <a:ext cx="5248274"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5"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9"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B067E748-8390-134E-92FF-EBB3100B8DC0}"/>
              </a:ext>
            </a:extLst>
          </p:cNvPr>
          <p:cNvSpPr>
            <a:spLocks noGrp="1"/>
          </p:cNvSpPr>
          <p:nvPr>
            <p:ph type="ftr" sz="quarter" idx="23"/>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542413177"/>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lins Content: 3 column">
    <p:spTree>
      <p:nvGrpSpPr>
        <p:cNvPr id="1" name=""/>
        <p:cNvGrpSpPr/>
        <p:nvPr/>
      </p:nvGrpSpPr>
      <p:grpSpPr>
        <a:xfrm>
          <a:off x="0" y="0"/>
          <a:ext cx="0" cy="0"/>
          <a:chOff x="0" y="0"/>
          <a:chExt cx="0" cy="0"/>
        </a:xfrm>
      </p:grpSpPr>
      <p:sp>
        <p:nvSpPr>
          <p:cNvPr id="13" name="Body 3"/>
          <p:cNvSpPr>
            <a:spLocks noGrp="1"/>
          </p:cNvSpPr>
          <p:nvPr>
            <p:ph type="body" sz="quarter" idx="18" hasCustomPrompt="1"/>
          </p:nvPr>
        </p:nvSpPr>
        <p:spPr>
          <a:xfrm>
            <a:off x="8092684" y="2258533"/>
            <a:ext cx="3413515" cy="3532667"/>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12" name="Body 2"/>
          <p:cNvSpPr>
            <a:spLocks noGrp="1"/>
          </p:cNvSpPr>
          <p:nvPr>
            <p:ph type="body" sz="quarter" idx="17" hasCustomPrompt="1"/>
          </p:nvPr>
        </p:nvSpPr>
        <p:spPr>
          <a:xfrm>
            <a:off x="4396984" y="2258533"/>
            <a:ext cx="3413516" cy="3532667"/>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31" name="Body 1"/>
          <p:cNvSpPr>
            <a:spLocks noGrp="1"/>
          </p:cNvSpPr>
          <p:nvPr>
            <p:ph type="body" sz="quarter" idx="13" hasCustomPrompt="1"/>
          </p:nvPr>
        </p:nvSpPr>
        <p:spPr>
          <a:xfrm>
            <a:off x="696432" y="2258533"/>
            <a:ext cx="3418367" cy="3532667"/>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baseline="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21"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14" name="Text Placeholder 2"/>
          <p:cNvSpPr>
            <a:spLocks noGrp="1"/>
          </p:cNvSpPr>
          <p:nvPr>
            <p:ph type="body" sz="quarter" idx="21" hasCustomPrompt="1"/>
          </p:nvPr>
        </p:nvSpPr>
        <p:spPr>
          <a:xfrm>
            <a:off x="695325" y="1572733"/>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5" name="Text Placeholder 2"/>
          <p:cNvSpPr>
            <a:spLocks noGrp="1"/>
          </p:cNvSpPr>
          <p:nvPr>
            <p:ph type="body" sz="quarter" idx="23" hasCustomPrompt="1"/>
          </p:nvPr>
        </p:nvSpPr>
        <p:spPr>
          <a:xfrm>
            <a:off x="4364234" y="1572733"/>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6" name="Text Placeholder 2"/>
          <p:cNvSpPr>
            <a:spLocks noGrp="1"/>
          </p:cNvSpPr>
          <p:nvPr>
            <p:ph type="body" sz="quarter" idx="24" hasCustomPrompt="1"/>
          </p:nvPr>
        </p:nvSpPr>
        <p:spPr>
          <a:xfrm>
            <a:off x="8077200" y="1572733"/>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7"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11"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748F07AF-3C4E-654E-8834-8CBBBBBAD28B}"/>
              </a:ext>
            </a:extLst>
          </p:cNvPr>
          <p:cNvSpPr>
            <a:spLocks noGrp="1"/>
          </p:cNvSpPr>
          <p:nvPr>
            <p:ph type="ftr" sz="quarter" idx="25"/>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1396746966"/>
      </p:ext>
    </p:extLst>
  </p:cSld>
  <p:clrMapOvr>
    <a:masterClrMapping/>
  </p:clrMapOvr>
  <p:extLst>
    <p:ext uri="{DCECCB84-F9BA-43D5-87BE-67443E8EF086}">
      <p15:sldGuideLst xmlns:p15="http://schemas.microsoft.com/office/powerpoint/2012/main">
        <p15:guide id="1" orient="horz" pos="141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lins Content: 3 columns/photos">
    <p:spTree>
      <p:nvGrpSpPr>
        <p:cNvPr id="1" name=""/>
        <p:cNvGrpSpPr/>
        <p:nvPr/>
      </p:nvGrpSpPr>
      <p:grpSpPr>
        <a:xfrm>
          <a:off x="0" y="0"/>
          <a:ext cx="0" cy="0"/>
          <a:chOff x="0" y="0"/>
          <a:chExt cx="0" cy="0"/>
        </a:xfrm>
      </p:grpSpPr>
      <p:sp>
        <p:nvSpPr>
          <p:cNvPr id="3" name="Picture Placeholder 2"/>
          <p:cNvSpPr>
            <a:spLocks noGrp="1"/>
          </p:cNvSpPr>
          <p:nvPr>
            <p:ph type="pic" sz="quarter" idx="22" hasCustomPrompt="1"/>
          </p:nvPr>
        </p:nvSpPr>
        <p:spPr>
          <a:xfrm>
            <a:off x="685800" y="1312494"/>
            <a:ext cx="3429000" cy="1829708"/>
          </a:xfrm>
          <a:solidFill>
            <a:schemeClr val="bg2"/>
          </a:solidFill>
        </p:spPr>
        <p:txBody>
          <a:bodyPr tIns="365760"/>
          <a:lstStyle>
            <a:lvl1pPr marL="0" indent="0" algn="ctr">
              <a:buNone/>
              <a:defRPr sz="1800"/>
            </a:lvl1pPr>
          </a:lstStyle>
          <a:p>
            <a:r>
              <a:rPr lang="en-US"/>
              <a:t>Click to insert photo</a:t>
            </a:r>
          </a:p>
        </p:txBody>
      </p:sp>
      <p:sp>
        <p:nvSpPr>
          <p:cNvPr id="20" name="Picture Placeholder 2"/>
          <p:cNvSpPr>
            <a:spLocks noGrp="1"/>
          </p:cNvSpPr>
          <p:nvPr>
            <p:ph type="pic" sz="quarter" idx="23" hasCustomPrompt="1"/>
          </p:nvPr>
        </p:nvSpPr>
        <p:spPr>
          <a:xfrm>
            <a:off x="4381500" y="1312493"/>
            <a:ext cx="3429000" cy="1829709"/>
          </a:xfrm>
          <a:solidFill>
            <a:schemeClr val="bg2"/>
          </a:solidFill>
        </p:spPr>
        <p:txBody>
          <a:bodyPr tIns="365760"/>
          <a:lstStyle>
            <a:lvl1pPr marL="0" indent="0" algn="ctr">
              <a:buNone/>
              <a:defRPr sz="1800" baseline="0"/>
            </a:lvl1pPr>
          </a:lstStyle>
          <a:p>
            <a:r>
              <a:rPr lang="en-US"/>
              <a:t>Click to insert photo</a:t>
            </a:r>
          </a:p>
        </p:txBody>
      </p:sp>
      <p:sp>
        <p:nvSpPr>
          <p:cNvPr id="21" name="Picture Placeholder 2"/>
          <p:cNvSpPr>
            <a:spLocks noGrp="1"/>
          </p:cNvSpPr>
          <p:nvPr>
            <p:ph type="pic" sz="quarter" idx="24" hasCustomPrompt="1"/>
          </p:nvPr>
        </p:nvSpPr>
        <p:spPr>
          <a:xfrm>
            <a:off x="8077200" y="1312494"/>
            <a:ext cx="3429000" cy="1829708"/>
          </a:xfrm>
          <a:solidFill>
            <a:schemeClr val="bg2"/>
          </a:solidFill>
        </p:spPr>
        <p:txBody>
          <a:bodyPr tIns="365760"/>
          <a:lstStyle>
            <a:lvl1pPr marL="0" indent="0" algn="ctr">
              <a:buNone/>
              <a:defRPr sz="1800" baseline="0"/>
            </a:lvl1pPr>
          </a:lstStyle>
          <a:p>
            <a:r>
              <a:rPr lang="en-US"/>
              <a:t>Click to insert photo</a:t>
            </a:r>
          </a:p>
        </p:txBody>
      </p:sp>
      <p:sp>
        <p:nvSpPr>
          <p:cNvPr id="18"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39"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43" name="Body 3"/>
          <p:cNvSpPr>
            <a:spLocks noGrp="1"/>
          </p:cNvSpPr>
          <p:nvPr>
            <p:ph type="body" sz="quarter" idx="18" hasCustomPrompt="1"/>
          </p:nvPr>
        </p:nvSpPr>
        <p:spPr>
          <a:xfrm>
            <a:off x="8077200" y="3897989"/>
            <a:ext cx="3429000" cy="1829708"/>
          </a:xfrm>
          <a:noFill/>
        </p:spPr>
        <p:txBody>
          <a:bodyPr rIns="182880"/>
          <a:lstStyle>
            <a:lvl1pPr marL="219451" marR="0" indent="-219451" algn="l" defTabSz="914400" rtl="0" eaLnBrk="1" fontAlgn="auto" latinLnBrk="0" hangingPunct="1">
              <a:lnSpc>
                <a:spcPct val="100000"/>
              </a:lnSpc>
              <a:spcBef>
                <a:spcPct val="0"/>
              </a:spcBef>
              <a:spcAft>
                <a:spcPts val="600"/>
              </a:spcAft>
              <a:buClr>
                <a:srgbClr val="CE1126"/>
              </a:buClr>
              <a:buSzPct val="75000"/>
              <a:buFont typeface="Arial" panose="020B0604020202020204" pitchFamily="34" charset="0"/>
              <a:buChar char="•"/>
              <a:tabLst/>
              <a:defRPr lang="en-US" sz="1800" kern="120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44" name="Body 2"/>
          <p:cNvSpPr>
            <a:spLocks noGrp="1"/>
          </p:cNvSpPr>
          <p:nvPr>
            <p:ph type="body" sz="quarter" idx="17" hasCustomPrompt="1"/>
          </p:nvPr>
        </p:nvSpPr>
        <p:spPr>
          <a:xfrm>
            <a:off x="4381500" y="3897989"/>
            <a:ext cx="3429000" cy="1829709"/>
          </a:xfrm>
          <a:noFill/>
        </p:spPr>
        <p:txBody>
          <a:bodyPr rIns="182880"/>
          <a:lstStyle>
            <a:lvl1pPr marL="219451" marR="0" indent="-219451" algn="l" defTabSz="914400" rtl="0" eaLnBrk="1" fontAlgn="auto" latinLnBrk="0" hangingPunct="1">
              <a:lnSpc>
                <a:spcPct val="100000"/>
              </a:lnSpc>
              <a:spcBef>
                <a:spcPct val="0"/>
              </a:spcBef>
              <a:spcAft>
                <a:spcPts val="600"/>
              </a:spcAft>
              <a:buClr>
                <a:srgbClr val="CE1126"/>
              </a:buClr>
              <a:buSzPct val="75000"/>
              <a:buFont typeface="Arial" panose="020B0604020202020204" pitchFamily="34" charset="0"/>
              <a:buChar char="•"/>
              <a:tabLst/>
              <a:defRPr lang="en-US" sz="1800" kern="120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45" name="Body 1"/>
          <p:cNvSpPr>
            <a:spLocks noGrp="1"/>
          </p:cNvSpPr>
          <p:nvPr>
            <p:ph type="body" sz="quarter" idx="13" hasCustomPrompt="1"/>
          </p:nvPr>
        </p:nvSpPr>
        <p:spPr>
          <a:xfrm>
            <a:off x="696433" y="3897990"/>
            <a:ext cx="3418367" cy="1830552"/>
          </a:xfrm>
          <a:noFill/>
        </p:spPr>
        <p:txBody>
          <a:bodyPr rIns="182880"/>
          <a:lstStyle>
            <a:lvl1pPr marL="219451" marR="0" indent="-219451" algn="l" defTabSz="914400" rtl="0" eaLnBrk="1" fontAlgn="auto" latinLnBrk="0" hangingPunct="1">
              <a:lnSpc>
                <a:spcPct val="100000"/>
              </a:lnSpc>
              <a:spcBef>
                <a:spcPct val="0"/>
              </a:spcBef>
              <a:spcAft>
                <a:spcPts val="600"/>
              </a:spcAft>
              <a:buClr>
                <a:srgbClr val="CE1126"/>
              </a:buClr>
              <a:buSzPct val="75000"/>
              <a:buFont typeface="Arial" panose="020B0604020202020204" pitchFamily="34" charset="0"/>
              <a:buChar char="•"/>
              <a:tabLst/>
              <a:defRPr lang="en-US" sz="1800" kern="1200" baseline="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49" name="Text Placeholder 2"/>
          <p:cNvSpPr>
            <a:spLocks noGrp="1"/>
          </p:cNvSpPr>
          <p:nvPr>
            <p:ph type="body" sz="quarter" idx="21" hasCustomPrompt="1"/>
          </p:nvPr>
        </p:nvSpPr>
        <p:spPr>
          <a:xfrm>
            <a:off x="695325" y="3293426"/>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50" name="Text Placeholder 2"/>
          <p:cNvSpPr>
            <a:spLocks noGrp="1"/>
          </p:cNvSpPr>
          <p:nvPr>
            <p:ph type="body" sz="quarter" idx="26" hasCustomPrompt="1"/>
          </p:nvPr>
        </p:nvSpPr>
        <p:spPr>
          <a:xfrm>
            <a:off x="4364234" y="3293426"/>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51" name="Text Placeholder 2"/>
          <p:cNvSpPr>
            <a:spLocks noGrp="1"/>
          </p:cNvSpPr>
          <p:nvPr>
            <p:ph type="body" sz="quarter" idx="27" hasCustomPrompt="1"/>
          </p:nvPr>
        </p:nvSpPr>
        <p:spPr>
          <a:xfrm>
            <a:off x="8077200" y="3293426"/>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22" name="Takeaway bar"/>
          <p:cNvSpPr>
            <a:spLocks noGrp="1"/>
          </p:cNvSpPr>
          <p:nvPr>
            <p:ph type="body" sz="quarter" idx="15" hasCustomPrompt="1"/>
          </p:nvPr>
        </p:nvSpPr>
        <p:spPr>
          <a:xfrm>
            <a:off x="694944" y="5912568"/>
            <a:ext cx="10820399" cy="273280"/>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D889C823-91CD-C148-B513-B2CBE7165AE0}"/>
              </a:ext>
            </a:extLst>
          </p:cNvPr>
          <p:cNvSpPr>
            <a:spLocks noGrp="1"/>
          </p:cNvSpPr>
          <p:nvPr>
            <p:ph type="ftr" sz="quarter" idx="28"/>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3552139070"/>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lins Content: Text Quad">
    <p:spTree>
      <p:nvGrpSpPr>
        <p:cNvPr id="1" name=""/>
        <p:cNvGrpSpPr/>
        <p:nvPr/>
      </p:nvGrpSpPr>
      <p:grpSpPr>
        <a:xfrm>
          <a:off x="0" y="0"/>
          <a:ext cx="0" cy="0"/>
          <a:chOff x="0" y="0"/>
          <a:chExt cx="0" cy="0"/>
        </a:xfrm>
      </p:grpSpPr>
      <p:sp>
        <p:nvSpPr>
          <p:cNvPr id="14" name="Body 4"/>
          <p:cNvSpPr>
            <a:spLocks noGrp="1"/>
          </p:cNvSpPr>
          <p:nvPr>
            <p:ph type="body" sz="quarter" idx="19" hasCustomPrompt="1"/>
          </p:nvPr>
        </p:nvSpPr>
        <p:spPr>
          <a:xfrm>
            <a:off x="6260431" y="4060048"/>
            <a:ext cx="5257801" cy="142635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12" name="Body 3"/>
          <p:cNvSpPr>
            <a:spLocks noGrp="1"/>
          </p:cNvSpPr>
          <p:nvPr>
            <p:ph type="body" sz="quarter" idx="17" hasCustomPrompt="1"/>
          </p:nvPr>
        </p:nvSpPr>
        <p:spPr>
          <a:xfrm>
            <a:off x="6260431" y="1922165"/>
            <a:ext cx="5257800" cy="142646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13" name="Body 2"/>
          <p:cNvSpPr>
            <a:spLocks noGrp="1"/>
          </p:cNvSpPr>
          <p:nvPr>
            <p:ph type="body" sz="quarter" idx="18" hasCustomPrompt="1"/>
          </p:nvPr>
        </p:nvSpPr>
        <p:spPr>
          <a:xfrm>
            <a:off x="697832" y="4060048"/>
            <a:ext cx="5241850" cy="142635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31" name="Body 1"/>
          <p:cNvSpPr>
            <a:spLocks noGrp="1"/>
          </p:cNvSpPr>
          <p:nvPr>
            <p:ph type="body" sz="quarter" idx="13" hasCustomPrompt="1"/>
          </p:nvPr>
        </p:nvSpPr>
        <p:spPr>
          <a:xfrm>
            <a:off x="698345" y="1922165"/>
            <a:ext cx="5240823" cy="142646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baseline="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23"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15" name="Text Placeholder 2"/>
          <p:cNvSpPr>
            <a:spLocks noGrp="1"/>
          </p:cNvSpPr>
          <p:nvPr>
            <p:ph type="body" sz="quarter" idx="21" hasCustomPrompt="1"/>
          </p:nvPr>
        </p:nvSpPr>
        <p:spPr>
          <a:xfrm>
            <a:off x="6271500" y="158053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6" name="Text Placeholder 2"/>
          <p:cNvSpPr>
            <a:spLocks noGrp="1"/>
          </p:cNvSpPr>
          <p:nvPr>
            <p:ph type="body" sz="quarter" idx="25" hasCustomPrompt="1"/>
          </p:nvPr>
        </p:nvSpPr>
        <p:spPr>
          <a:xfrm>
            <a:off x="699757" y="158053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7" name="Text Placeholder 2"/>
          <p:cNvSpPr>
            <a:spLocks noGrp="1"/>
          </p:cNvSpPr>
          <p:nvPr>
            <p:ph type="body" sz="quarter" idx="26" hasCustomPrompt="1"/>
          </p:nvPr>
        </p:nvSpPr>
        <p:spPr>
          <a:xfrm>
            <a:off x="6271500" y="371440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8" name="Text Placeholder 2"/>
          <p:cNvSpPr>
            <a:spLocks noGrp="1"/>
          </p:cNvSpPr>
          <p:nvPr>
            <p:ph type="body" sz="quarter" idx="27" hasCustomPrompt="1"/>
          </p:nvPr>
        </p:nvSpPr>
        <p:spPr>
          <a:xfrm>
            <a:off x="699757" y="371440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9"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21" name="Takeaway bar"/>
          <p:cNvSpPr>
            <a:spLocks noGrp="1"/>
          </p:cNvSpPr>
          <p:nvPr>
            <p:ph type="body" sz="quarter" idx="15" hasCustomPrompt="1"/>
          </p:nvPr>
        </p:nvSpPr>
        <p:spPr>
          <a:xfrm>
            <a:off x="694944" y="5912568"/>
            <a:ext cx="10820399" cy="273280"/>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AC5F0CF0-4990-2143-935E-7F8B70409AC4}"/>
              </a:ext>
            </a:extLst>
          </p:cNvPr>
          <p:cNvSpPr>
            <a:spLocks noGrp="1"/>
          </p:cNvSpPr>
          <p:nvPr>
            <p:ph type="ftr" sz="quarter" idx="28"/>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389766189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lins Content: 3 column">
    <p:spTree>
      <p:nvGrpSpPr>
        <p:cNvPr id="1" name=""/>
        <p:cNvGrpSpPr/>
        <p:nvPr/>
      </p:nvGrpSpPr>
      <p:grpSpPr>
        <a:xfrm>
          <a:off x="0" y="0"/>
          <a:ext cx="0" cy="0"/>
          <a:chOff x="0" y="0"/>
          <a:chExt cx="0" cy="0"/>
        </a:xfrm>
      </p:grpSpPr>
      <p:sp>
        <p:nvSpPr>
          <p:cNvPr id="13" name="Body 3"/>
          <p:cNvSpPr>
            <a:spLocks noGrp="1"/>
          </p:cNvSpPr>
          <p:nvPr>
            <p:ph type="body" sz="quarter" idx="18" hasCustomPrompt="1"/>
          </p:nvPr>
        </p:nvSpPr>
        <p:spPr>
          <a:xfrm>
            <a:off x="8092684" y="2258533"/>
            <a:ext cx="3413515" cy="3532667"/>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12" name="Body 2"/>
          <p:cNvSpPr>
            <a:spLocks noGrp="1"/>
          </p:cNvSpPr>
          <p:nvPr>
            <p:ph type="body" sz="quarter" idx="17" hasCustomPrompt="1"/>
          </p:nvPr>
        </p:nvSpPr>
        <p:spPr>
          <a:xfrm>
            <a:off x="4396984" y="2258533"/>
            <a:ext cx="3413516" cy="3532667"/>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31" name="Body 1"/>
          <p:cNvSpPr>
            <a:spLocks noGrp="1"/>
          </p:cNvSpPr>
          <p:nvPr>
            <p:ph type="body" sz="quarter" idx="13" hasCustomPrompt="1"/>
          </p:nvPr>
        </p:nvSpPr>
        <p:spPr>
          <a:xfrm>
            <a:off x="696432" y="2258533"/>
            <a:ext cx="3418367" cy="3532667"/>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baseline="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21"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14" name="Text Placeholder 2"/>
          <p:cNvSpPr>
            <a:spLocks noGrp="1"/>
          </p:cNvSpPr>
          <p:nvPr>
            <p:ph type="body" sz="quarter" idx="21" hasCustomPrompt="1"/>
          </p:nvPr>
        </p:nvSpPr>
        <p:spPr>
          <a:xfrm>
            <a:off x="695325" y="1572733"/>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5" name="Text Placeholder 2"/>
          <p:cNvSpPr>
            <a:spLocks noGrp="1"/>
          </p:cNvSpPr>
          <p:nvPr>
            <p:ph type="body" sz="quarter" idx="23" hasCustomPrompt="1"/>
          </p:nvPr>
        </p:nvSpPr>
        <p:spPr>
          <a:xfrm>
            <a:off x="4364234" y="1572733"/>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6" name="Text Placeholder 2"/>
          <p:cNvSpPr>
            <a:spLocks noGrp="1"/>
          </p:cNvSpPr>
          <p:nvPr>
            <p:ph type="body" sz="quarter" idx="24" hasCustomPrompt="1"/>
          </p:nvPr>
        </p:nvSpPr>
        <p:spPr>
          <a:xfrm>
            <a:off x="8077200" y="1572733"/>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7"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11"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748F07AF-3C4E-654E-8834-8CBBBBBAD28B}"/>
              </a:ext>
            </a:extLst>
          </p:cNvPr>
          <p:cNvSpPr>
            <a:spLocks noGrp="1"/>
          </p:cNvSpPr>
          <p:nvPr>
            <p:ph type="ftr" sz="quarter" idx="25"/>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3676662776"/>
      </p:ext>
    </p:extLst>
  </p:cSld>
  <p:clrMapOvr>
    <a:masterClrMapping/>
  </p:clrMapOvr>
  <p:extLst>
    <p:ext uri="{DCECCB84-F9BA-43D5-87BE-67443E8EF086}">
      <p15:sldGuideLst xmlns:p15="http://schemas.microsoft.com/office/powerpoint/2012/main">
        <p15:guide id="1" orient="horz" pos="141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lins Content: 3 columns/photos">
    <p:spTree>
      <p:nvGrpSpPr>
        <p:cNvPr id="1" name=""/>
        <p:cNvGrpSpPr/>
        <p:nvPr/>
      </p:nvGrpSpPr>
      <p:grpSpPr>
        <a:xfrm>
          <a:off x="0" y="0"/>
          <a:ext cx="0" cy="0"/>
          <a:chOff x="0" y="0"/>
          <a:chExt cx="0" cy="0"/>
        </a:xfrm>
      </p:grpSpPr>
      <p:sp>
        <p:nvSpPr>
          <p:cNvPr id="3" name="Picture Placeholder 2"/>
          <p:cNvSpPr>
            <a:spLocks noGrp="1"/>
          </p:cNvSpPr>
          <p:nvPr>
            <p:ph type="pic" sz="quarter" idx="22" hasCustomPrompt="1"/>
          </p:nvPr>
        </p:nvSpPr>
        <p:spPr>
          <a:xfrm>
            <a:off x="685800" y="1312494"/>
            <a:ext cx="3429000" cy="1829708"/>
          </a:xfrm>
          <a:solidFill>
            <a:schemeClr val="bg2"/>
          </a:solidFill>
        </p:spPr>
        <p:txBody>
          <a:bodyPr tIns="365760"/>
          <a:lstStyle>
            <a:lvl1pPr marL="0" indent="0" algn="ctr">
              <a:buNone/>
              <a:defRPr sz="1800"/>
            </a:lvl1pPr>
          </a:lstStyle>
          <a:p>
            <a:r>
              <a:rPr lang="en-US"/>
              <a:t>Click to insert photo</a:t>
            </a:r>
          </a:p>
        </p:txBody>
      </p:sp>
      <p:sp>
        <p:nvSpPr>
          <p:cNvPr id="20" name="Picture Placeholder 2"/>
          <p:cNvSpPr>
            <a:spLocks noGrp="1"/>
          </p:cNvSpPr>
          <p:nvPr>
            <p:ph type="pic" sz="quarter" idx="23" hasCustomPrompt="1"/>
          </p:nvPr>
        </p:nvSpPr>
        <p:spPr>
          <a:xfrm>
            <a:off x="4381500" y="1312493"/>
            <a:ext cx="3429000" cy="1829709"/>
          </a:xfrm>
          <a:solidFill>
            <a:schemeClr val="bg2"/>
          </a:solidFill>
        </p:spPr>
        <p:txBody>
          <a:bodyPr tIns="365760"/>
          <a:lstStyle>
            <a:lvl1pPr marL="0" indent="0" algn="ctr">
              <a:buNone/>
              <a:defRPr sz="1800" baseline="0"/>
            </a:lvl1pPr>
          </a:lstStyle>
          <a:p>
            <a:r>
              <a:rPr lang="en-US"/>
              <a:t>Click to insert photo</a:t>
            </a:r>
          </a:p>
        </p:txBody>
      </p:sp>
      <p:sp>
        <p:nvSpPr>
          <p:cNvPr id="21" name="Picture Placeholder 2"/>
          <p:cNvSpPr>
            <a:spLocks noGrp="1"/>
          </p:cNvSpPr>
          <p:nvPr>
            <p:ph type="pic" sz="quarter" idx="24" hasCustomPrompt="1"/>
          </p:nvPr>
        </p:nvSpPr>
        <p:spPr>
          <a:xfrm>
            <a:off x="8077200" y="1312494"/>
            <a:ext cx="3429000" cy="1829708"/>
          </a:xfrm>
          <a:solidFill>
            <a:schemeClr val="bg2"/>
          </a:solidFill>
        </p:spPr>
        <p:txBody>
          <a:bodyPr tIns="365760"/>
          <a:lstStyle>
            <a:lvl1pPr marL="0" indent="0" algn="ctr">
              <a:buNone/>
              <a:defRPr sz="1800" baseline="0"/>
            </a:lvl1pPr>
          </a:lstStyle>
          <a:p>
            <a:r>
              <a:rPr lang="en-US"/>
              <a:t>Click to insert photo</a:t>
            </a:r>
          </a:p>
        </p:txBody>
      </p:sp>
      <p:sp>
        <p:nvSpPr>
          <p:cNvPr id="18"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39"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43" name="Body 3"/>
          <p:cNvSpPr>
            <a:spLocks noGrp="1"/>
          </p:cNvSpPr>
          <p:nvPr>
            <p:ph type="body" sz="quarter" idx="18" hasCustomPrompt="1"/>
          </p:nvPr>
        </p:nvSpPr>
        <p:spPr>
          <a:xfrm>
            <a:off x="8077200" y="3897989"/>
            <a:ext cx="3429000" cy="1829708"/>
          </a:xfrm>
          <a:noFill/>
        </p:spPr>
        <p:txBody>
          <a:bodyPr rIns="182880"/>
          <a:lstStyle>
            <a:lvl1pPr marL="219451" marR="0" indent="-219451" algn="l" defTabSz="914400" rtl="0" eaLnBrk="1" fontAlgn="auto" latinLnBrk="0" hangingPunct="1">
              <a:lnSpc>
                <a:spcPct val="100000"/>
              </a:lnSpc>
              <a:spcBef>
                <a:spcPct val="0"/>
              </a:spcBef>
              <a:spcAft>
                <a:spcPts val="600"/>
              </a:spcAft>
              <a:buClr>
                <a:srgbClr val="CE1126"/>
              </a:buClr>
              <a:buSzPct val="75000"/>
              <a:buFont typeface="Arial" panose="020B0604020202020204" pitchFamily="34" charset="0"/>
              <a:buChar char="•"/>
              <a:tabLst/>
              <a:defRPr lang="en-US" sz="1800" kern="120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44" name="Body 2"/>
          <p:cNvSpPr>
            <a:spLocks noGrp="1"/>
          </p:cNvSpPr>
          <p:nvPr>
            <p:ph type="body" sz="quarter" idx="17" hasCustomPrompt="1"/>
          </p:nvPr>
        </p:nvSpPr>
        <p:spPr>
          <a:xfrm>
            <a:off x="4381500" y="3897989"/>
            <a:ext cx="3429000" cy="1829709"/>
          </a:xfrm>
          <a:noFill/>
        </p:spPr>
        <p:txBody>
          <a:bodyPr rIns="182880"/>
          <a:lstStyle>
            <a:lvl1pPr marL="219451" marR="0" indent="-219451" algn="l" defTabSz="914400" rtl="0" eaLnBrk="1" fontAlgn="auto" latinLnBrk="0" hangingPunct="1">
              <a:lnSpc>
                <a:spcPct val="100000"/>
              </a:lnSpc>
              <a:spcBef>
                <a:spcPct val="0"/>
              </a:spcBef>
              <a:spcAft>
                <a:spcPts val="600"/>
              </a:spcAft>
              <a:buClr>
                <a:srgbClr val="CE1126"/>
              </a:buClr>
              <a:buSzPct val="75000"/>
              <a:buFont typeface="Arial" panose="020B0604020202020204" pitchFamily="34" charset="0"/>
              <a:buChar char="•"/>
              <a:tabLst/>
              <a:defRPr lang="en-US" sz="1800" kern="120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45" name="Body 1"/>
          <p:cNvSpPr>
            <a:spLocks noGrp="1"/>
          </p:cNvSpPr>
          <p:nvPr>
            <p:ph type="body" sz="quarter" idx="13" hasCustomPrompt="1"/>
          </p:nvPr>
        </p:nvSpPr>
        <p:spPr>
          <a:xfrm>
            <a:off x="696433" y="3897990"/>
            <a:ext cx="3418367" cy="1830552"/>
          </a:xfrm>
          <a:noFill/>
        </p:spPr>
        <p:txBody>
          <a:bodyPr rIns="182880"/>
          <a:lstStyle>
            <a:lvl1pPr marL="219451" marR="0" indent="-219451" algn="l" defTabSz="914400" rtl="0" eaLnBrk="1" fontAlgn="auto" latinLnBrk="0" hangingPunct="1">
              <a:lnSpc>
                <a:spcPct val="100000"/>
              </a:lnSpc>
              <a:spcBef>
                <a:spcPct val="0"/>
              </a:spcBef>
              <a:spcAft>
                <a:spcPts val="600"/>
              </a:spcAft>
              <a:buClr>
                <a:srgbClr val="CE1126"/>
              </a:buClr>
              <a:buSzPct val="75000"/>
              <a:buFont typeface="Arial" panose="020B0604020202020204" pitchFamily="34" charset="0"/>
              <a:buChar char="•"/>
              <a:tabLst/>
              <a:defRPr lang="en-US" sz="1800" kern="1200" baseline="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49" name="Text Placeholder 2"/>
          <p:cNvSpPr>
            <a:spLocks noGrp="1"/>
          </p:cNvSpPr>
          <p:nvPr>
            <p:ph type="body" sz="quarter" idx="21" hasCustomPrompt="1"/>
          </p:nvPr>
        </p:nvSpPr>
        <p:spPr>
          <a:xfrm>
            <a:off x="695325" y="3293426"/>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50" name="Text Placeholder 2"/>
          <p:cNvSpPr>
            <a:spLocks noGrp="1"/>
          </p:cNvSpPr>
          <p:nvPr>
            <p:ph type="body" sz="quarter" idx="26" hasCustomPrompt="1"/>
          </p:nvPr>
        </p:nvSpPr>
        <p:spPr>
          <a:xfrm>
            <a:off x="4364234" y="3293426"/>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51" name="Text Placeholder 2"/>
          <p:cNvSpPr>
            <a:spLocks noGrp="1"/>
          </p:cNvSpPr>
          <p:nvPr>
            <p:ph type="body" sz="quarter" idx="27" hasCustomPrompt="1"/>
          </p:nvPr>
        </p:nvSpPr>
        <p:spPr>
          <a:xfrm>
            <a:off x="8077200" y="3293426"/>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22" name="Takeaway bar"/>
          <p:cNvSpPr>
            <a:spLocks noGrp="1"/>
          </p:cNvSpPr>
          <p:nvPr>
            <p:ph type="body" sz="quarter" idx="15" hasCustomPrompt="1"/>
          </p:nvPr>
        </p:nvSpPr>
        <p:spPr>
          <a:xfrm>
            <a:off x="694944" y="5912568"/>
            <a:ext cx="10820399" cy="273280"/>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D889C823-91CD-C148-B513-B2CBE7165AE0}"/>
              </a:ext>
            </a:extLst>
          </p:cNvPr>
          <p:cNvSpPr>
            <a:spLocks noGrp="1"/>
          </p:cNvSpPr>
          <p:nvPr>
            <p:ph type="ftr" sz="quarter" idx="28"/>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203999621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lins Content: Text Quad">
    <p:spTree>
      <p:nvGrpSpPr>
        <p:cNvPr id="1" name=""/>
        <p:cNvGrpSpPr/>
        <p:nvPr/>
      </p:nvGrpSpPr>
      <p:grpSpPr>
        <a:xfrm>
          <a:off x="0" y="0"/>
          <a:ext cx="0" cy="0"/>
          <a:chOff x="0" y="0"/>
          <a:chExt cx="0" cy="0"/>
        </a:xfrm>
      </p:grpSpPr>
      <p:sp>
        <p:nvSpPr>
          <p:cNvPr id="14" name="Body 4"/>
          <p:cNvSpPr>
            <a:spLocks noGrp="1"/>
          </p:cNvSpPr>
          <p:nvPr>
            <p:ph type="body" sz="quarter" idx="19" hasCustomPrompt="1"/>
          </p:nvPr>
        </p:nvSpPr>
        <p:spPr>
          <a:xfrm>
            <a:off x="6260431" y="4060048"/>
            <a:ext cx="5257801" cy="142635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12" name="Body 3"/>
          <p:cNvSpPr>
            <a:spLocks noGrp="1"/>
          </p:cNvSpPr>
          <p:nvPr>
            <p:ph type="body" sz="quarter" idx="17" hasCustomPrompt="1"/>
          </p:nvPr>
        </p:nvSpPr>
        <p:spPr>
          <a:xfrm>
            <a:off x="6260431" y="1922165"/>
            <a:ext cx="5257800" cy="142646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13" name="Body 2"/>
          <p:cNvSpPr>
            <a:spLocks noGrp="1"/>
          </p:cNvSpPr>
          <p:nvPr>
            <p:ph type="body" sz="quarter" idx="18" hasCustomPrompt="1"/>
          </p:nvPr>
        </p:nvSpPr>
        <p:spPr>
          <a:xfrm>
            <a:off x="697832" y="4060048"/>
            <a:ext cx="5241850" cy="142635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31" name="Body 1"/>
          <p:cNvSpPr>
            <a:spLocks noGrp="1"/>
          </p:cNvSpPr>
          <p:nvPr>
            <p:ph type="body" sz="quarter" idx="13" hasCustomPrompt="1"/>
          </p:nvPr>
        </p:nvSpPr>
        <p:spPr>
          <a:xfrm>
            <a:off x="698345" y="1922165"/>
            <a:ext cx="5240823" cy="142646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baseline="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23"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15" name="Text Placeholder 2"/>
          <p:cNvSpPr>
            <a:spLocks noGrp="1"/>
          </p:cNvSpPr>
          <p:nvPr>
            <p:ph type="body" sz="quarter" idx="21" hasCustomPrompt="1"/>
          </p:nvPr>
        </p:nvSpPr>
        <p:spPr>
          <a:xfrm>
            <a:off x="6271500" y="158053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6" name="Text Placeholder 2"/>
          <p:cNvSpPr>
            <a:spLocks noGrp="1"/>
          </p:cNvSpPr>
          <p:nvPr>
            <p:ph type="body" sz="quarter" idx="25" hasCustomPrompt="1"/>
          </p:nvPr>
        </p:nvSpPr>
        <p:spPr>
          <a:xfrm>
            <a:off x="699757" y="158053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7" name="Text Placeholder 2"/>
          <p:cNvSpPr>
            <a:spLocks noGrp="1"/>
          </p:cNvSpPr>
          <p:nvPr>
            <p:ph type="body" sz="quarter" idx="26" hasCustomPrompt="1"/>
          </p:nvPr>
        </p:nvSpPr>
        <p:spPr>
          <a:xfrm>
            <a:off x="6271500" y="371440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8" name="Text Placeholder 2"/>
          <p:cNvSpPr>
            <a:spLocks noGrp="1"/>
          </p:cNvSpPr>
          <p:nvPr>
            <p:ph type="body" sz="quarter" idx="27" hasCustomPrompt="1"/>
          </p:nvPr>
        </p:nvSpPr>
        <p:spPr>
          <a:xfrm>
            <a:off x="699757" y="371440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9"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21" name="Takeaway bar"/>
          <p:cNvSpPr>
            <a:spLocks noGrp="1"/>
          </p:cNvSpPr>
          <p:nvPr>
            <p:ph type="body" sz="quarter" idx="15" hasCustomPrompt="1"/>
          </p:nvPr>
        </p:nvSpPr>
        <p:spPr>
          <a:xfrm>
            <a:off x="694944" y="5912568"/>
            <a:ext cx="10820399" cy="273280"/>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AC5F0CF0-4990-2143-935E-7F8B70409AC4}"/>
              </a:ext>
            </a:extLst>
          </p:cNvPr>
          <p:cNvSpPr>
            <a:spLocks noGrp="1"/>
          </p:cNvSpPr>
          <p:nvPr>
            <p:ph type="ftr" sz="quarter" idx="28"/>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144522569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lins Section Break">
    <p:spTree>
      <p:nvGrpSpPr>
        <p:cNvPr id="1" name=""/>
        <p:cNvGrpSpPr/>
        <p:nvPr/>
      </p:nvGrpSpPr>
      <p:grpSpPr>
        <a:xfrm>
          <a:off x="0" y="0"/>
          <a:ext cx="0" cy="0"/>
          <a:chOff x="0" y="0"/>
          <a:chExt cx="0" cy="0"/>
        </a:xfrm>
      </p:grpSpPr>
      <p:sp>
        <p:nvSpPr>
          <p:cNvPr id="9"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Presenters"/>
          <p:cNvSpPr>
            <a:spLocks noGrp="1"/>
          </p:cNvSpPr>
          <p:nvPr>
            <p:ph type="body" sz="quarter" idx="13" hasCustomPrompt="1"/>
          </p:nvPr>
        </p:nvSpPr>
        <p:spPr>
          <a:xfrm>
            <a:off x="694943" y="5387546"/>
            <a:ext cx="8980931" cy="380208"/>
          </a:xfrm>
          <a:noFill/>
        </p:spPr>
        <p:txBody>
          <a:bodyPr vert="horz" lIns="0" tIns="0" rIns="0" bIns="0" rtlCol="0" anchor="b" anchorCtr="0">
            <a:no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0" baseline="0">
                <a:solidFill>
                  <a:schemeClr val="tx1"/>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Sentence case.</a:t>
            </a:r>
          </a:p>
        </p:txBody>
      </p:sp>
      <p:sp>
        <p:nvSpPr>
          <p:cNvPr id="5" name="Freeform 4">
            <a:extLst>
              <a:ext uri="{FF2B5EF4-FFF2-40B4-BE49-F238E27FC236}">
                <a16:creationId xmlns:a16="http://schemas.microsoft.com/office/drawing/2014/main" id="{007B205E-F640-7242-8F99-8DBCDE90BFA9}"/>
              </a:ext>
            </a:extLst>
          </p:cNvPr>
          <p:cNvSpPr/>
          <p:nvPr userDrawn="1"/>
        </p:nvSpPr>
        <p:spPr>
          <a:xfrm>
            <a:off x="358346" y="345295"/>
            <a:ext cx="11479427" cy="5598305"/>
          </a:xfrm>
          <a:custGeom>
            <a:avLst/>
            <a:gdLst>
              <a:gd name="connsiteX0" fmla="*/ 385314 w 8620665"/>
              <a:gd name="connsiteY0" fmla="*/ 0 h 4014159"/>
              <a:gd name="connsiteX1" fmla="*/ 8620665 w 8620665"/>
              <a:gd name="connsiteY1" fmla="*/ 0 h 4014159"/>
              <a:gd name="connsiteX2" fmla="*/ 8620665 w 8620665"/>
              <a:gd name="connsiteY2" fmla="*/ 4014159 h 4014159"/>
              <a:gd name="connsiteX3" fmla="*/ 0 w 8620665"/>
              <a:gd name="connsiteY3" fmla="*/ 4014159 h 4014159"/>
              <a:gd name="connsiteX4" fmla="*/ 0 w 8620665"/>
              <a:gd name="connsiteY4" fmla="*/ 408317 h 4014159"/>
              <a:gd name="connsiteX0" fmla="*/ 304632 w 8620665"/>
              <a:gd name="connsiteY0" fmla="*/ 8965 h 4014159"/>
              <a:gd name="connsiteX1" fmla="*/ 8620665 w 8620665"/>
              <a:gd name="connsiteY1" fmla="*/ 0 h 4014159"/>
              <a:gd name="connsiteX2" fmla="*/ 8620665 w 8620665"/>
              <a:gd name="connsiteY2" fmla="*/ 4014159 h 4014159"/>
              <a:gd name="connsiteX3" fmla="*/ 0 w 8620665"/>
              <a:gd name="connsiteY3" fmla="*/ 4014159 h 4014159"/>
              <a:gd name="connsiteX4" fmla="*/ 0 w 8620665"/>
              <a:gd name="connsiteY4" fmla="*/ 408317 h 4014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0665" h="4014159">
                <a:moveTo>
                  <a:pt x="304632" y="8965"/>
                </a:moveTo>
                <a:lnTo>
                  <a:pt x="8620665" y="0"/>
                </a:lnTo>
                <a:lnTo>
                  <a:pt x="8620665" y="4014159"/>
                </a:lnTo>
                <a:lnTo>
                  <a:pt x="0" y="4014159"/>
                </a:lnTo>
                <a:lnTo>
                  <a:pt x="0" y="408317"/>
                </a:lnTo>
              </a:path>
            </a:pathLst>
          </a:custGeom>
          <a:noFill/>
          <a:ln w="19050">
            <a:solidFill>
              <a:srgbClr val="CE1126"/>
            </a:solidFill>
            <a:headEnd type="oval"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Section title">
            <a:extLst>
              <a:ext uri="{FF2B5EF4-FFF2-40B4-BE49-F238E27FC236}">
                <a16:creationId xmlns:a16="http://schemas.microsoft.com/office/drawing/2014/main" id="{FB96A9C0-602E-4E40-BB2F-1E0A929E9E44}"/>
              </a:ext>
            </a:extLst>
          </p:cNvPr>
          <p:cNvSpPr>
            <a:spLocks noGrp="1"/>
          </p:cNvSpPr>
          <p:nvPr>
            <p:ph type="title" hasCustomPrompt="1"/>
          </p:nvPr>
        </p:nvSpPr>
        <p:spPr>
          <a:xfrm>
            <a:off x="694944" y="2854411"/>
            <a:ext cx="8980931" cy="2533135"/>
          </a:xfrm>
          <a:noFill/>
        </p:spPr>
        <p:txBody>
          <a:bodyPr vert="horz" wrap="square" lIns="0" tIns="0" rIns="0" bIns="0" rtlCol="0" anchor="b" anchorCtr="0">
            <a:noAutofit/>
          </a:bodyPr>
          <a:lstStyle>
            <a:lvl1pPr>
              <a:defRPr lang="en-US" sz="4500" b="0" cap="all" baseline="0" dirty="0">
                <a:latin typeface="Arial" panose="020B0604020202020204" pitchFamily="34" charset="0"/>
                <a:ea typeface="+mn-ea"/>
                <a:cs typeface="Arial" panose="020B0604020202020204" pitchFamily="34" charset="0"/>
              </a:defRPr>
            </a:lvl1pPr>
          </a:lstStyle>
          <a:p>
            <a:pPr marL="0" lvl="0">
              <a:spcBef>
                <a:spcPts val="1000"/>
              </a:spcBef>
              <a:buSzPct val="115000"/>
              <a:buFont typeface="Arial" panose="020B0604020202020204" pitchFamily="34" charset="0"/>
            </a:pPr>
            <a:r>
              <a:rPr lang="en-US"/>
              <a:t>SECTION TITLE. 45 PT. BLACK. REGULAR. UPPERCASE</a:t>
            </a:r>
          </a:p>
        </p:txBody>
      </p:sp>
      <p:sp>
        <p:nvSpPr>
          <p:cNvPr id="2" name="Footer Placeholder 1">
            <a:extLst>
              <a:ext uri="{FF2B5EF4-FFF2-40B4-BE49-F238E27FC236}">
                <a16:creationId xmlns:a16="http://schemas.microsoft.com/office/drawing/2014/main" id="{A1A03D32-F96B-F242-B1F3-81271042D315}"/>
              </a:ext>
            </a:extLst>
          </p:cNvPr>
          <p:cNvSpPr>
            <a:spLocks noGrp="1"/>
          </p:cNvSpPr>
          <p:nvPr>
            <p:ph type="ftr" sz="quarter" idx="14"/>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406145118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lins Cover: Text">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B634BC7-2D07-6C4F-AC68-902D1C49E1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5938" y="2575915"/>
            <a:ext cx="5392162" cy="902816"/>
          </a:xfrm>
          <a:prstGeom prst="rect">
            <a:avLst/>
          </a:prstGeom>
        </p:spPr>
      </p:pic>
      <p:sp>
        <p:nvSpPr>
          <p:cNvPr id="8" name="Date"/>
          <p:cNvSpPr>
            <a:spLocks noGrp="1"/>
          </p:cNvSpPr>
          <p:nvPr>
            <p:ph type="body" sz="quarter" idx="14" hasCustomPrompt="1"/>
          </p:nvPr>
        </p:nvSpPr>
        <p:spPr>
          <a:xfrm>
            <a:off x="7290486" y="5262726"/>
            <a:ext cx="2653615" cy="260744"/>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7" name="Presenters"/>
          <p:cNvSpPr>
            <a:spLocks noGrp="1"/>
          </p:cNvSpPr>
          <p:nvPr>
            <p:ph type="body" sz="quarter" idx="13" hasCustomPrompt="1"/>
          </p:nvPr>
        </p:nvSpPr>
        <p:spPr>
          <a:xfrm>
            <a:off x="7290486" y="4235572"/>
            <a:ext cx="4215715" cy="635908"/>
          </a:xfrm>
          <a:noFill/>
        </p:spPr>
        <p:txBody>
          <a:bodyPr vert="horz" lIns="0" tIns="0" rIns="0" bIns="0" rtlCol="0">
            <a:noAutofit/>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Name, Title, Function. 18 pt. black.</a:t>
            </a:r>
          </a:p>
        </p:txBody>
      </p:sp>
      <p:sp>
        <p:nvSpPr>
          <p:cNvPr id="2" name="Title"/>
          <p:cNvSpPr>
            <a:spLocks noGrp="1"/>
          </p:cNvSpPr>
          <p:nvPr>
            <p:ph type="title" hasCustomPrompt="1"/>
          </p:nvPr>
        </p:nvSpPr>
        <p:spPr>
          <a:xfrm>
            <a:off x="7290486" y="2414671"/>
            <a:ext cx="4215715" cy="1472187"/>
          </a:xfrm>
          <a:noFill/>
        </p:spPr>
        <p:txBody>
          <a:bodyPr anchor="t" anchorCtr="0"/>
          <a:lstStyle>
            <a:lvl1pPr defTabSz="914400">
              <a:spcBef>
                <a:spcPct val="0"/>
              </a:spcBef>
              <a:defRPr sz="3200" spc="300" baseline="0">
                <a:solidFill>
                  <a:schemeClr val="tx1"/>
                </a:solidFill>
              </a:defRPr>
            </a:lvl1pPr>
          </a:lstStyle>
          <a:p>
            <a:pPr lvl="0" defTabSz="914400">
              <a:spcBef>
                <a:spcPct val="0"/>
              </a:spcBef>
            </a:pPr>
            <a:r>
              <a:rPr lang="en-US"/>
              <a:t>TITLE 32 PT. BLACK. REGULAR. UPPERCASE.</a:t>
            </a:r>
          </a:p>
        </p:txBody>
      </p:sp>
      <p:cxnSp>
        <p:nvCxnSpPr>
          <p:cNvPr id="11" name="Straight Connector 10">
            <a:extLst>
              <a:ext uri="{FF2B5EF4-FFF2-40B4-BE49-F238E27FC236}">
                <a16:creationId xmlns:a16="http://schemas.microsoft.com/office/drawing/2014/main" id="{C153567C-9997-D34B-8327-05DCB0239D55}"/>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3" name="Footer Placeholder 2">
            <a:extLst>
              <a:ext uri="{FF2B5EF4-FFF2-40B4-BE49-F238E27FC236}">
                <a16:creationId xmlns:a16="http://schemas.microsoft.com/office/drawing/2014/main" id="{B05444ED-3ACD-894A-A1D9-224BA2B586E7}"/>
              </a:ext>
            </a:extLst>
          </p:cNvPr>
          <p:cNvSpPr>
            <a:spLocks noGrp="1"/>
          </p:cNvSpPr>
          <p:nvPr>
            <p:ph type="ftr" sz="quarter" idx="15"/>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10733613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lins Cover: Airports - Airport travler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00F4F8-ABA2-F44B-8BA5-240DA3B0CD0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822A55F4-77FE-AA4A-B6B4-EA4E126DF98C}"/>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603732458"/>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lins Cover: Airports - Boeing 777 ga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CA8706-12D0-F844-8455-B481929399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BFC3213A-AEDB-F142-80C2-C5D76D95EE8E}"/>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52159867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lins Cover: Airports - Dublin Airpor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AEEFD8-F313-7C4E-B3AC-98DF3475DE3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B64080E7-6A02-AA49-A347-8F8491699F01}"/>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52085243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llins Cover: Text">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B634BC7-2D07-6C4F-AC68-902D1C49E1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5938" y="2575915"/>
            <a:ext cx="5392162" cy="902816"/>
          </a:xfrm>
          <a:prstGeom prst="rect">
            <a:avLst/>
          </a:prstGeom>
        </p:spPr>
      </p:pic>
      <p:sp>
        <p:nvSpPr>
          <p:cNvPr id="8" name="Date"/>
          <p:cNvSpPr>
            <a:spLocks noGrp="1"/>
          </p:cNvSpPr>
          <p:nvPr>
            <p:ph type="body" sz="quarter" idx="14" hasCustomPrompt="1"/>
          </p:nvPr>
        </p:nvSpPr>
        <p:spPr>
          <a:xfrm>
            <a:off x="7290486" y="5262726"/>
            <a:ext cx="2653615" cy="260744"/>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7" name="Presenters"/>
          <p:cNvSpPr>
            <a:spLocks noGrp="1"/>
          </p:cNvSpPr>
          <p:nvPr>
            <p:ph type="body" sz="quarter" idx="13" hasCustomPrompt="1"/>
          </p:nvPr>
        </p:nvSpPr>
        <p:spPr>
          <a:xfrm>
            <a:off x="7290486" y="4235572"/>
            <a:ext cx="4215715" cy="635908"/>
          </a:xfrm>
          <a:noFill/>
        </p:spPr>
        <p:txBody>
          <a:bodyPr vert="horz" lIns="0" tIns="0" rIns="0" bIns="0" rtlCol="0">
            <a:noAutofit/>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Name, Title, Function. 18 pt. black.</a:t>
            </a:r>
          </a:p>
        </p:txBody>
      </p:sp>
      <p:sp>
        <p:nvSpPr>
          <p:cNvPr id="2" name="Title"/>
          <p:cNvSpPr>
            <a:spLocks noGrp="1"/>
          </p:cNvSpPr>
          <p:nvPr>
            <p:ph type="title" hasCustomPrompt="1"/>
          </p:nvPr>
        </p:nvSpPr>
        <p:spPr>
          <a:xfrm>
            <a:off x="7290486" y="2414671"/>
            <a:ext cx="4215715" cy="1472187"/>
          </a:xfrm>
          <a:noFill/>
        </p:spPr>
        <p:txBody>
          <a:bodyPr anchor="t" anchorCtr="0"/>
          <a:lstStyle>
            <a:lvl1pPr defTabSz="914400">
              <a:spcBef>
                <a:spcPct val="0"/>
              </a:spcBef>
              <a:defRPr sz="3200" spc="300" baseline="0">
                <a:solidFill>
                  <a:schemeClr val="tx1"/>
                </a:solidFill>
              </a:defRPr>
            </a:lvl1pPr>
          </a:lstStyle>
          <a:p>
            <a:pPr lvl="0" defTabSz="914400">
              <a:spcBef>
                <a:spcPct val="0"/>
              </a:spcBef>
            </a:pPr>
            <a:r>
              <a:rPr lang="en-US"/>
              <a:t>TITLE 32 PT. BLACK. REGULAR. UPPERCASE.</a:t>
            </a:r>
          </a:p>
        </p:txBody>
      </p:sp>
      <p:cxnSp>
        <p:nvCxnSpPr>
          <p:cNvPr id="11" name="Straight Connector 10">
            <a:extLst>
              <a:ext uri="{FF2B5EF4-FFF2-40B4-BE49-F238E27FC236}">
                <a16:creationId xmlns:a16="http://schemas.microsoft.com/office/drawing/2014/main" id="{C153567C-9997-D34B-8327-05DCB0239D55}"/>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3" name="Footer Placeholder 2">
            <a:extLst>
              <a:ext uri="{FF2B5EF4-FFF2-40B4-BE49-F238E27FC236}">
                <a16:creationId xmlns:a16="http://schemas.microsoft.com/office/drawing/2014/main" id="{EDAF0C0A-00D5-9740-BC4B-97FC8CF51104}"/>
              </a:ext>
            </a:extLst>
          </p:cNvPr>
          <p:cNvSpPr>
            <a:spLocks noGrp="1"/>
          </p:cNvSpPr>
          <p:nvPr>
            <p:ph type="ftr" sz="quarter" idx="15"/>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249814551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lins Cover: Airports - Passenger in terminal">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FE86AD-1835-814F-81A6-ECDF4F0482D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6709648C-3215-B944-A89F-24B1F41850B3}"/>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36543527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lins Cover: Airports - Traveler in termina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D21AB6-3BE4-F54F-BC6C-D1C66DA2D8D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F08CACDC-C08B-7347-A068-149D1F622508}"/>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47785254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ombadrier Challenger 6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3B1D02-2E2E-1E41-B1F3-BB98CE3A775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155F20A5-4992-184A-8B45-AA2041FB6D8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70247604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ombadrier Challenger 604 on runwa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3CAD56-C0D2-3C44-92D7-B59A0E2F9FB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1F1ED458-C6FA-6748-9F95-DADB0225508E}"/>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404464206"/>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ombadrier Challenger 60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61EC2E-1482-EF43-860F-D1AD80048DD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FF5FF65F-EFFC-194B-8ABC-1C7B9F24EA89}"/>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8734656"/>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ombadrier Global 6000">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532BB6-E825-EA4C-9824-2CFDA51F61D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7586E709-940B-7B4E-B3AF-0D3C1772346B}"/>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96692500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ombadrier Lear 7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C70EBE-2248-C644-BBCD-735EC411F26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F9353D54-FC6F-1644-AEFC-364128667FD8}"/>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11838712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usiness aviation pilo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2DB333-72B0-CC45-96C0-446E5FD59AB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B12477E2-5619-F044-97C2-73954663601C}"/>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11855121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usiness jet passenger laptop">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C6ED4F-086B-0640-9D41-87B23A9F860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82F112A-2EE4-D945-9DFC-366336CDE24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90490683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usiness jet passenger on tarma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0738FF-E82E-2840-BD44-F3EF0CE4A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61863F6-7136-BD4E-907A-21536496ACD3}"/>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452947680"/>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llins Cover: Text/Photo">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59C32A5-B4BB-BB4B-AE67-DCED005C66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2096" y="5526826"/>
            <a:ext cx="3071203" cy="514215"/>
          </a:xfrm>
          <a:prstGeom prst="rect">
            <a:avLst/>
          </a:prstGeom>
        </p:spPr>
      </p:pic>
      <p:sp>
        <p:nvSpPr>
          <p:cNvPr id="12" name="Picture Placeholder 5"/>
          <p:cNvSpPr>
            <a:spLocks noGrp="1"/>
          </p:cNvSpPr>
          <p:nvPr>
            <p:ph type="pic" sz="quarter" idx="16" hasCustomPrompt="1"/>
          </p:nvPr>
        </p:nvSpPr>
        <p:spPr>
          <a:xfrm>
            <a:off x="-7938" y="-23813"/>
            <a:ext cx="12199938" cy="5014913"/>
          </a:xfrm>
          <a:solidFill>
            <a:schemeClr val="accent4"/>
          </a:solidFill>
        </p:spPr>
        <p:txBody>
          <a:bodyPr tIns="365760"/>
          <a:lstStyle>
            <a:lvl1pPr algn="l">
              <a:defRPr b="0">
                <a:solidFill>
                  <a:schemeClr val="bg1"/>
                </a:solidFill>
              </a:defRPr>
            </a:lvl1pPr>
            <a:lvl2pPr marL="630238" marR="0" indent="-230188" algn="ctr" defTabSz="914400" rtl="0" eaLnBrk="1" fontAlgn="auto" latinLnBrk="0" hangingPunct="1">
              <a:lnSpc>
                <a:spcPct val="90000"/>
              </a:lnSpc>
              <a:spcBef>
                <a:spcPts val="500"/>
              </a:spcBef>
              <a:spcAft>
                <a:spcPts val="0"/>
              </a:spcAft>
              <a:buClr>
                <a:schemeClr val="tx2"/>
              </a:buClr>
              <a:buSzPct val="100000"/>
              <a:buFont typeface="Arial" panose="020B0604020202020204" pitchFamily="34" charset="0"/>
              <a:buNone/>
              <a:tabLst/>
              <a:defRPr b="0">
                <a:solidFill>
                  <a:schemeClr val="bg1"/>
                </a:solidFill>
              </a:defRPr>
            </a:lvl2pPr>
          </a:lstStyle>
          <a:p>
            <a:pPr marL="230188" indent="-230188">
              <a:buClr>
                <a:schemeClr val="tx2"/>
              </a:buClr>
            </a:pPr>
            <a:r>
              <a:rPr lang="en-US"/>
              <a:t>To add a new cover image to your presentation, use the following steps: 1 -  The new cover image will need to be sized to 1920x1080 and include a white bottom. The white bottom height is 291 pixels. 2 - Choose “New Slide” from the “Home” tab. 3 - Select “Collins Cover: Text &amp; Photo”. 4 - Right click the cover slide thumbnail view and select “Format background”. 5 - Select ”Picture source” and then “Insert” to choose your cover image. 6 - Delete the image box overlay</a:t>
            </a:r>
          </a:p>
          <a:p>
            <a:pPr marL="630238" lvl="1" indent="-230188">
              <a:buClr>
                <a:schemeClr val="tx2"/>
              </a:buClr>
            </a:pPr>
            <a:endParaRPr lang="en-US"/>
          </a:p>
        </p:txBody>
      </p:sp>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200" b="1" baseline="0">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B119A1FD-293C-C04A-B244-562E40EBD5CD}"/>
              </a:ext>
            </a:extLst>
          </p:cNvPr>
          <p:cNvSpPr>
            <a:spLocks noGrp="1"/>
          </p:cNvSpPr>
          <p:nvPr>
            <p:ph type="ftr" sz="quarter" idx="17"/>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685936706"/>
      </p:ext>
    </p:extLst>
  </p:cSld>
  <p:clrMapOvr>
    <a:masterClrMapping/>
  </p:clrMapOvr>
  <p:extLst>
    <p:ext uri="{DCECCB84-F9BA-43D5-87BE-67443E8EF086}">
      <p15:sldGuideLst xmlns:p15="http://schemas.microsoft.com/office/powerpoint/2012/main">
        <p15:guide id="1" orient="horz" pos="3552" userDrawn="1">
          <p15:clr>
            <a:srgbClr val="FBAE40"/>
          </p15:clr>
        </p15:guide>
        <p15:guide id="2" orient="horz" pos="3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Cabin Airshow">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94DF6C-90E7-5346-B6DB-BA3EA50086C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D5A2E15E-D5D7-844F-A159-1C5CCA6D1EDC}"/>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995200281"/>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Cabin connectivity passeng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8AA68B-2310-CE4D-8B1C-80BFB77EDD5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48574C6B-5F21-8C4E-9FCF-EB0D33E59042}"/>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D26F4D1-36BC-6F44-971E-EF5BC345FD1A}"/>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71343207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Cabin entertainma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8ADEBF-68D8-C541-8663-FE221A13244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0FD2D85-CEC3-C441-8E95-8E9C3A1B4E65}"/>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71483672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ollins Cover: Business Aviation - Cabin entertainma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0BA888-41EB-A948-B4B0-D5D00D38021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E9A4EEA1-9494-0445-A0AC-41477ECEBE03}"/>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91942747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Dassault Falcon 200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21E0B-0AE0-C148-8373-F281956EFB6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6399D563-62ED-8D4B-9C6F-9A9D93171616}"/>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667166575"/>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Embraer E190">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7D749A-D738-C24A-AA6C-75C74E1B0BB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16DBB1EC-DE85-9E4E-B01F-11C8CB52F819}"/>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55810233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Embraer Legacy 50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A9C27D-6480-F94A-A1F4-0498B934A2E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F4D69DCA-69B6-A045-A30F-2A3B4CD3B78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675042015"/>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Embraer Praeto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FABA3F-34A4-4246-B730-3690E7B848C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41E77C2C-91ED-8F4F-AFF7-4CB90723093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26346488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Gulfstream G50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551D6B-C661-8C4B-97D3-82DE3956023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3C489A3-0D99-CE4C-8F2F-CCC1ED4C6F08}"/>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92414463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King Air tarma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53E384-7D87-4B42-BD5E-FC08A5A8881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25E9EB9E-04B4-114A-8588-FC99B8BF797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44707049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llins Cover: JTAC-radio">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F0772C-4F06-5740-8477-5DD44F33AC88}"/>
              </a:ext>
            </a:extLst>
          </p:cNvPr>
          <p:cNvPicPr>
            <a:picLocks noChangeAspect="1"/>
          </p:cNvPicPr>
          <p:nvPr userDrawn="1"/>
        </p:nvPicPr>
        <p:blipFill>
          <a:blip r:embed="rId2"/>
          <a:stretch>
            <a:fillRect/>
          </a:stretch>
        </p:blipFill>
        <p:spPr>
          <a:xfrm>
            <a:off x="0" y="0"/>
            <a:ext cx="12192000" cy="501015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pic>
        <p:nvPicPr>
          <p:cNvPr id="8" name="Graphic 7">
            <a:extLst>
              <a:ext uri="{FF2B5EF4-FFF2-40B4-BE49-F238E27FC236}">
                <a16:creationId xmlns:a16="http://schemas.microsoft.com/office/drawing/2014/main" id="{4AAEFDDF-E94C-534C-B962-F3657664643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2096" y="5526826"/>
            <a:ext cx="3071203" cy="514215"/>
          </a:xfrm>
          <a:prstGeom prst="rect">
            <a:avLst/>
          </a:prstGeom>
        </p:spPr>
      </p:pic>
      <p:sp>
        <p:nvSpPr>
          <p:cNvPr id="3" name="Footer Placeholder 2">
            <a:extLst>
              <a:ext uri="{FF2B5EF4-FFF2-40B4-BE49-F238E27FC236}">
                <a16:creationId xmlns:a16="http://schemas.microsoft.com/office/drawing/2014/main" id="{BE14791A-0FD8-3041-8ACD-26B43E03D260}"/>
              </a:ext>
            </a:extLst>
          </p:cNvPr>
          <p:cNvSpPr>
            <a:spLocks noGrp="1"/>
          </p:cNvSpPr>
          <p:nvPr>
            <p:ph type="ftr" sz="quarter" idx="16"/>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1237078794"/>
      </p:ext>
    </p:extLst>
  </p:cSld>
  <p:clrMapOvr>
    <a:masterClrMapping/>
  </p:clrMapOvr>
  <p:extLst>
    <p:ext uri="{DCECCB84-F9BA-43D5-87BE-67443E8EF086}">
      <p15:sldGuideLst xmlns:p15="http://schemas.microsoft.com/office/powerpoint/2012/main">
        <p15:guide id="1" orient="horz" pos="3552" userDrawn="1">
          <p15:clr>
            <a:srgbClr val="FBAE40"/>
          </p15:clr>
        </p15:guide>
        <p15:guide id="2" orient="horz" pos="314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Pilatus PC-12 deic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8213E4-F409-1A4E-BA0E-C24D10A9D3E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7D2F4647-49AD-5A40-9A62-3739FB827EE4}"/>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14579308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Airbus A320neo nacel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C97344-77C7-3147-A969-86AAB06BFD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B3E205F6-AE71-294F-8A90-CDB0C17EE892}"/>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6424721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Airbus A33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66FEAF-735D-8C48-AB13-9A2BC6F3F7C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4056EFDE-3E22-2B4A-B7C4-3ACDAE95BCE6}"/>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65715041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Airbus A35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2BF4F9-A603-FF4A-909E-E1B2DDB5372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CC093A7E-3FD1-7B4D-979D-B3EE9ADA1A63}"/>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647789361"/>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Airbus A350 landin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56CBCE-7897-4447-8E21-A056DC6715F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2CA311B1-A3F6-E64E-A94C-1AE31A4DC45B}"/>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80902856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Airline passenger with table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9A33A6-FEE3-B344-BD84-DEDA209A804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9E47833-84A0-9341-A2DF-DB37AC32791A}"/>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858814896"/>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AT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42520A-9C27-C846-AF7D-756A4CBF22F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DF239AA3-AAC5-2F47-8D5A-35CAE802B319}"/>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8902A97-E730-5E44-BAF4-C10A8FABAB4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62758287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Boeing 737">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FE67EF-D431-4643-B744-09F02373C2E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59A8A2A-E67D-B34B-A782-2FB006BB9524}"/>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16445801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Boeing 737 Max">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C2C937-DF8B-984C-AA63-10262AEC441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63293DC3-AB72-144C-BB0A-957FCB966AA3}"/>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04899052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Boeing 787 co-pilo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EBBFBD-B353-A142-BCE1-9E076B0B502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4E02E42B-1B6C-2643-8ECE-0C2D39CFD478}"/>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16672121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llins Cover: Bombardier Challeng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6613D9-5523-8246-BA1E-19D9D3304980}"/>
              </a:ext>
            </a:extLst>
          </p:cNvPr>
          <p:cNvPicPr>
            <a:picLocks noChangeAspect="1"/>
          </p:cNvPicPr>
          <p:nvPr userDrawn="1"/>
        </p:nvPicPr>
        <p:blipFill>
          <a:blip r:embed="rId2"/>
          <a:stretch>
            <a:fillRect/>
          </a:stretch>
        </p:blipFill>
        <p:spPr>
          <a:xfrm>
            <a:off x="3175" y="0"/>
            <a:ext cx="12192000" cy="501015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pic>
        <p:nvPicPr>
          <p:cNvPr id="8" name="Graphic 7">
            <a:extLst>
              <a:ext uri="{FF2B5EF4-FFF2-40B4-BE49-F238E27FC236}">
                <a16:creationId xmlns:a16="http://schemas.microsoft.com/office/drawing/2014/main" id="{2CC691F9-2696-8A42-9AE2-E828441D090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2096" y="5526826"/>
            <a:ext cx="3071203" cy="514215"/>
          </a:xfrm>
          <a:prstGeom prst="rect">
            <a:avLst/>
          </a:prstGeom>
        </p:spPr>
      </p:pic>
      <p:sp>
        <p:nvSpPr>
          <p:cNvPr id="3" name="Footer Placeholder 2">
            <a:extLst>
              <a:ext uri="{FF2B5EF4-FFF2-40B4-BE49-F238E27FC236}">
                <a16:creationId xmlns:a16="http://schemas.microsoft.com/office/drawing/2014/main" id="{D30EE561-F874-DC41-AEF2-3F9A1AEB0912}"/>
              </a:ext>
            </a:extLst>
          </p:cNvPr>
          <p:cNvSpPr>
            <a:spLocks noGrp="1"/>
          </p:cNvSpPr>
          <p:nvPr>
            <p:ph type="ftr" sz="quarter" idx="16"/>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3142949097"/>
      </p:ext>
    </p:extLst>
  </p:cSld>
  <p:clrMapOvr>
    <a:masterClrMapping/>
  </p:clrMapOvr>
  <p:extLst>
    <p:ext uri="{DCECCB84-F9BA-43D5-87BE-67443E8EF086}">
      <p15:sldGuideLst xmlns:p15="http://schemas.microsoft.com/office/powerpoint/2012/main">
        <p15:guide id="1" orient="horz" pos="3552" userDrawn="1">
          <p15:clr>
            <a:srgbClr val="FBAE40"/>
          </p15:clr>
        </p15:guide>
        <p15:guide id="2" orient="horz" pos="314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Boeing 787 land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37954F-D2E7-F546-B764-BFED8845EED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1C3D3FE7-2D01-364B-B5F7-F72223F825CF}"/>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48856635"/>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Boeing 78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A84F79-0CF6-1F41-AB14-7E3C2FCC897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41985240-8C34-7C4C-96DA-B44020E81736}"/>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96604118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Boeing 787 flight dec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E37F80-C2EC-E943-B7E7-2DE2F4D30FC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9801B62-671C-8045-A2F9-9C2A0B572D88}"/>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49293790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Boeing 777 langing ge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9247E9-F0DD-C04E-B2EE-74E2FA0A0E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4FD57522-8FED-6348-AADA-DC87A607AB5B}"/>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93191953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llins Cover: Commercial Aviation - Boeing 777 langing ge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65092-FF38-B74C-8CB6-4390A631790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AD1BD37-C9CA-DF49-AB1C-7A99069C9E66}"/>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510928945"/>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Cabin connectiv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C2DAB4-D085-A946-A2AB-3A7A6D40242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C11F670-6291-6840-BA65-DF98614F15E9}"/>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9292657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Commercial window bo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5C0E09-7F94-564C-8CB8-7DB8D879A53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820765DF-AD65-5F40-A656-73D59DAB608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101898241"/>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Seated airline passegn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6C5AD8-4633-D642-9CB2-2E0C8565041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F6529BA-8252-FE4C-B130-5B84F56A66FE}"/>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93889187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llins Cover: Commercial Helicopter - Airbus AS350">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E36AE0-A096-5141-B5C4-548741C145F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1B5D4E79-5E6E-794A-8007-4D40CDF6EB8F}"/>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65123200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llins Cover: Commercial Helicopter - AW-139">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3CF153-5899-CC4B-B4F7-94453880AD1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2F11CABB-9B75-9648-A04D-D05EC2310A6B}"/>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7731249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llins Cover: Boeing 78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544F40-B15B-9347-A626-CCC3B42174A2}"/>
              </a:ext>
            </a:extLst>
          </p:cNvPr>
          <p:cNvPicPr>
            <a:picLocks noChangeAspect="1"/>
          </p:cNvPicPr>
          <p:nvPr userDrawn="1"/>
        </p:nvPicPr>
        <p:blipFill>
          <a:blip r:embed="rId2"/>
          <a:stretch>
            <a:fillRect/>
          </a:stretch>
        </p:blipFill>
        <p:spPr>
          <a:xfrm>
            <a:off x="0" y="4763"/>
            <a:ext cx="12192000" cy="501015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pic>
        <p:nvPicPr>
          <p:cNvPr id="8" name="Graphic 7">
            <a:extLst>
              <a:ext uri="{FF2B5EF4-FFF2-40B4-BE49-F238E27FC236}">
                <a16:creationId xmlns:a16="http://schemas.microsoft.com/office/drawing/2014/main" id="{12ADE7C4-C9D6-C340-9D31-184D270C18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2096" y="5526826"/>
            <a:ext cx="3071203" cy="514215"/>
          </a:xfrm>
          <a:prstGeom prst="rect">
            <a:avLst/>
          </a:prstGeom>
        </p:spPr>
      </p:pic>
      <p:sp>
        <p:nvSpPr>
          <p:cNvPr id="3" name="Footer Placeholder 2">
            <a:extLst>
              <a:ext uri="{FF2B5EF4-FFF2-40B4-BE49-F238E27FC236}">
                <a16:creationId xmlns:a16="http://schemas.microsoft.com/office/drawing/2014/main" id="{096CDA10-FEF3-5649-B721-43DCD2862EA7}"/>
              </a:ext>
            </a:extLst>
          </p:cNvPr>
          <p:cNvSpPr>
            <a:spLocks noGrp="1"/>
          </p:cNvSpPr>
          <p:nvPr>
            <p:ph type="ftr" sz="quarter" idx="16"/>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2592187736"/>
      </p:ext>
    </p:extLst>
  </p:cSld>
  <p:clrMapOvr>
    <a:masterClrMapping/>
  </p:clrMapOvr>
  <p:extLst>
    <p:ext uri="{DCECCB84-F9BA-43D5-87BE-67443E8EF086}">
      <p15:sldGuideLst xmlns:p15="http://schemas.microsoft.com/office/powerpoint/2012/main">
        <p15:guide id="1" orient="horz" pos="3552" userDrawn="1">
          <p15:clr>
            <a:srgbClr val="FBAE40"/>
          </p15:clr>
        </p15:guide>
        <p15:guide id="2" orient="horz" pos="3144"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llins Cover: Commercial Helicopter - Bell">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A3DFF5-B307-4348-B0DF-EC1773CFB9F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6C58F2B-BAE3-8241-AC5A-CB0D9523217C}"/>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788912500"/>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lins Cover: Commercial Helicopter - Female passeng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08702F-8457-E845-8317-A0EE64CB122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6C85BB0-BDBC-B64A-9D25-CF7D1C8880BF}"/>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52819550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llins Cover: Commercial Helicopter - Hoist wind far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F667B8-7203-0843-A082-34ADB7180B8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AB78A736-CFB1-344D-8664-1AD790469E04}"/>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EBA0B02A-D9BF-5747-9711-E3952072B31C}"/>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487172966"/>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lins Cover: Interiors - 737 Max interio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6BA44B-AF65-6444-9139-5BDDD04E0C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E3533315-367C-C943-A78C-1B6813532D63}"/>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6879438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lins Cover: Interiors - Air France interio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5B49D6-D938-D64D-83CC-469D54C36F4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27A4CA9A-0600-6A4A-9579-5E697257AF7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87974095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llins Cover: Interiors - Bombadrier interio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2FE48A-3165-B547-9FDB-3B8F5A818E0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30DB949-E3D7-894E-B958-100DE991BC5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517405541"/>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llins Cover: Interiors - Airbus A320 Meridian seatin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863CAD-DBC2-D84C-B26E-FF63578B9A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B2A340C7-D2B7-5345-8D89-A6E6D8041B0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909293050"/>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llins Cover: Interiors - First Class seatin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31CD8A-D242-F649-83A1-DA6AE90ECDD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4CA3A18E-55EE-0747-99F8-5CA5608A43C6}"/>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289749360"/>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llins Cover: Maintenance and manufacturing - Airline inspec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A96126-061A-A844-81D4-3FA0AEF6688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969BE1F2-4766-F84F-90E0-0F122C83D26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675584295"/>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llins Cover: Maintenance and manufacturing - Maintenance disgnostics inspec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A9E044-6A40-B047-96EA-77A5357C2C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15F7A7C4-C416-6047-BA3B-B2B08F777B13}"/>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77944750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llins Cover: UH-60 Blackhaw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984510-34BD-0D4E-B50C-15A647481D04}"/>
              </a:ext>
            </a:extLst>
          </p:cNvPr>
          <p:cNvPicPr>
            <a:picLocks noChangeAspect="1"/>
          </p:cNvPicPr>
          <p:nvPr userDrawn="1"/>
        </p:nvPicPr>
        <p:blipFill>
          <a:blip r:embed="rId2"/>
          <a:stretch>
            <a:fillRect/>
          </a:stretch>
        </p:blipFill>
        <p:spPr>
          <a:xfrm>
            <a:off x="0" y="0"/>
            <a:ext cx="12192000" cy="501015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pic>
        <p:nvPicPr>
          <p:cNvPr id="10" name="Graphic 9">
            <a:extLst>
              <a:ext uri="{FF2B5EF4-FFF2-40B4-BE49-F238E27FC236}">
                <a16:creationId xmlns:a16="http://schemas.microsoft.com/office/drawing/2014/main" id="{A787AB98-5F2A-FF41-A513-9AE47180BD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2096" y="5526826"/>
            <a:ext cx="3071203" cy="514215"/>
          </a:xfrm>
          <a:prstGeom prst="rect">
            <a:avLst/>
          </a:prstGeom>
        </p:spPr>
      </p:pic>
      <p:pic>
        <p:nvPicPr>
          <p:cNvPr id="4" name="Picture 3">
            <a:extLst>
              <a:ext uri="{FF2B5EF4-FFF2-40B4-BE49-F238E27FC236}">
                <a16:creationId xmlns:a16="http://schemas.microsoft.com/office/drawing/2014/main" id="{4FDB7C0C-7FEF-4640-BF35-AD1B5009625F}"/>
              </a:ext>
            </a:extLst>
          </p:cNvPr>
          <p:cNvPicPr>
            <a:picLocks noChangeAspect="1"/>
          </p:cNvPicPr>
          <p:nvPr userDrawn="1"/>
        </p:nvPicPr>
        <p:blipFill>
          <a:blip r:embed="rId5"/>
          <a:stretch>
            <a:fillRect/>
          </a:stretch>
        </p:blipFill>
        <p:spPr>
          <a:xfrm>
            <a:off x="-3175" y="0"/>
            <a:ext cx="12192000" cy="5010150"/>
          </a:xfrm>
          <a:prstGeom prst="rect">
            <a:avLst/>
          </a:prstGeom>
        </p:spPr>
      </p:pic>
      <p:sp>
        <p:nvSpPr>
          <p:cNvPr id="3" name="Footer Placeholder 2">
            <a:extLst>
              <a:ext uri="{FF2B5EF4-FFF2-40B4-BE49-F238E27FC236}">
                <a16:creationId xmlns:a16="http://schemas.microsoft.com/office/drawing/2014/main" id="{D14DEBB8-1934-414F-934F-1CCF1AA4F9C6}"/>
              </a:ext>
            </a:extLst>
          </p:cNvPr>
          <p:cNvSpPr>
            <a:spLocks noGrp="1"/>
          </p:cNvSpPr>
          <p:nvPr>
            <p:ph type="ftr" sz="quarter" idx="16"/>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1007516146"/>
      </p:ext>
    </p:extLst>
  </p:cSld>
  <p:clrMapOvr>
    <a:masterClrMapping/>
  </p:clrMapOvr>
  <p:extLst>
    <p:ext uri="{DCECCB84-F9BA-43D5-87BE-67443E8EF086}">
      <p15:sldGuideLst xmlns:p15="http://schemas.microsoft.com/office/powerpoint/2012/main">
        <p15:guide id="1" orient="horz" pos="3552" userDrawn="1">
          <p15:clr>
            <a:srgbClr val="FBAE40"/>
          </p15:clr>
        </p15:guide>
        <p15:guide id="2" orient="horz" pos="314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llins Cover: Maintenance and manufacturing - Manufacturing person with table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77CD15-629F-8D4F-B0FA-9F421837413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E15FF73B-6454-1841-B281-2E67C38DF500}"/>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236227286"/>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llins Cover: Maintenance and manufacturing - Manufacturing person with table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0AB43B-A073-3F4E-91D4-8DA5F86FF5D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0268BDE3-7896-0744-8F7D-7F5A18769A1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80781305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lins Cover: Maritime - N-UT653 ship">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3A816B-E1A7-8042-8E98-F82D5549625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246FD71-CBED-6D4F-B235-6AB1DA16786C}"/>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781953276"/>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llins Cover: Maritime - Virginia Class Submarin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2317CE-9D0F-3143-89B5-A582F67F504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637A658-7091-B145-9E78-D5DD507FF265}"/>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90719231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llins Cover: Military - ACES5 ejection sea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A57299-0380-1644-8124-B9819AE3341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620AF98F-9B83-3A42-8597-FF8195C5BDDE}"/>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947299890"/>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llins Cover: Military - Airbus A400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4CD7AF-3A0B-B541-8FAB-AA144AE3AAD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6D42DFD4-4F5B-CB4A-BAAB-3F037F38486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273626361"/>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llins Cover: Military - B-52 bomb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353495-E1D4-E043-869D-1EE0B7C7140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7C327E4A-B2C3-F24E-8EF2-908A32C6A72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360603358"/>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lins Cover: Military - B-52 bomber over wat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043C6B-80CA-C14A-8E43-0EFE1CB68BC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4ECE637-0748-474F-8993-87DB6BF16710}"/>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14992920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lins Cover: Military - B1 bomber over water">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4A1B12D-47A8-7F47-8AA1-0020F105264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76D1B44C-DE99-A84F-9688-C1E572900E6F}"/>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450616285"/>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llins Cover: Military - C-130 pilo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B0C787-D811-6F4C-9F99-2DB44F8E418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DD87D014-FE6D-914C-A715-D0E5302ECB04}"/>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88762923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lins Content: 1 column">
    <p:spTree>
      <p:nvGrpSpPr>
        <p:cNvPr id="1" name=""/>
        <p:cNvGrpSpPr/>
        <p:nvPr/>
      </p:nvGrpSpPr>
      <p:grpSpPr>
        <a:xfrm>
          <a:off x="0" y="0"/>
          <a:ext cx="0" cy="0"/>
          <a:chOff x="0" y="0"/>
          <a:chExt cx="0" cy="0"/>
        </a:xfrm>
      </p:grpSpPr>
      <p:sp>
        <p:nvSpPr>
          <p:cNvPr id="31" name="Body"/>
          <p:cNvSpPr>
            <a:spLocks noGrp="1"/>
          </p:cNvSpPr>
          <p:nvPr>
            <p:ph type="body" sz="quarter" idx="13" hasCustomPrompt="1"/>
          </p:nvPr>
        </p:nvSpPr>
        <p:spPr>
          <a:xfrm>
            <a:off x="685799" y="1475700"/>
            <a:ext cx="10829543" cy="3782798"/>
          </a:xfrm>
          <a:noFill/>
        </p:spPr>
        <p:txBody>
          <a:bodyPr/>
          <a:lstStyle>
            <a:lvl1pPr marL="219456" indent="-219456" algn="l" defTabSz="914400" rtl="0" eaLnBrk="1" latinLnBrk="0" hangingPunct="1">
              <a:lnSpc>
                <a:spcPct val="100000"/>
              </a:lnSpc>
              <a:spcBef>
                <a:spcPts val="0"/>
              </a:spcBef>
              <a:spcAft>
                <a:spcPts val="600"/>
              </a:spcAft>
              <a:buClr>
                <a:srgbClr val="CE1126"/>
              </a:buClr>
              <a:buSzPct val="75000"/>
              <a:buFont typeface="Arial" panose="020B0604020202020204" pitchFamily="34" charset="0"/>
              <a:buChar char="•"/>
              <a:defRPr lang="en-US" sz="2200" kern="1200" baseline="0" dirty="0" smtClean="0">
                <a:solidFill>
                  <a:schemeClr val="tx1"/>
                </a:solidFill>
                <a:latin typeface="Arial" panose="020B0604020202020204" pitchFamily="34" charset="0"/>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2000" kern="1200" baseline="0" dirty="0" smtClean="0">
                <a:solidFill>
                  <a:schemeClr val="tx1"/>
                </a:solidFill>
                <a:latin typeface="Arial" panose="020B0604020202020204" pitchFamily="34" charset="0"/>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baseline="0" dirty="0" smtClean="0">
                <a:solidFill>
                  <a:schemeClr val="tx1"/>
                </a:solidFill>
                <a:latin typeface="Arial" panose="020B0604020202020204" pitchFamily="34" charset="0"/>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22 pt. black. Regular. Sentence case.</a:t>
            </a:r>
          </a:p>
          <a:p>
            <a:pPr lvl="1"/>
            <a:r>
              <a:rPr lang="en-US"/>
              <a:t>Second level</a:t>
            </a:r>
          </a:p>
          <a:p>
            <a:pPr lvl="2"/>
            <a:r>
              <a:rPr lang="en-US"/>
              <a:t>Third level</a:t>
            </a:r>
          </a:p>
          <a:p>
            <a:pPr lvl="3"/>
            <a:r>
              <a:rPr lang="en-US"/>
              <a:t>Fourth level</a:t>
            </a:r>
          </a:p>
          <a:p>
            <a:pPr lvl="4"/>
            <a:r>
              <a:rPr lang="en-US"/>
              <a:t>Fifth level</a:t>
            </a:r>
          </a:p>
        </p:txBody>
      </p:sp>
      <p:sp>
        <p:nvSpPr>
          <p:cNvPr id="15"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Title 5"/>
          <p:cNvSpPr>
            <a:spLocks noGrp="1"/>
          </p:cNvSpPr>
          <p:nvPr>
            <p:ph type="title" hasCustomPrompt="1"/>
          </p:nvPr>
        </p:nvSpPr>
        <p:spPr>
          <a:xfrm>
            <a:off x="694944" y="514473"/>
            <a:ext cx="10811256" cy="676653"/>
          </a:xfrm>
          <a:prstGeom prst="rect">
            <a:avLst/>
          </a:prstGeom>
        </p:spPr>
        <p:txBody>
          <a:bodyPr/>
          <a:lstStyle>
            <a:lvl1pPr>
              <a:lnSpc>
                <a:spcPct val="80000"/>
              </a:lnSpc>
              <a:defRPr b="0"/>
            </a:lvl1pPr>
          </a:lstStyle>
          <a:p>
            <a:r>
              <a:rPr lang="en-US"/>
              <a:t>TITLE. 32 PT. BLACK. REGULAR. UPPERCASE. TWO LINES MAX.</a:t>
            </a:r>
          </a:p>
        </p:txBody>
      </p:sp>
      <p:sp>
        <p:nvSpPr>
          <p:cNvPr id="8"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B9F5C71E-79B8-7049-9636-B2B029152168}"/>
              </a:ext>
            </a:extLst>
          </p:cNvPr>
          <p:cNvSpPr>
            <a:spLocks noGrp="1"/>
          </p:cNvSpPr>
          <p:nvPr>
            <p:ph type="ftr" sz="quarter" idx="16"/>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179859194"/>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llins Cover: Military - C-130H">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BFDA5F-0D24-CF41-8117-AC1C5A13E31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C75B21E-0BD8-F94F-ABE9-B059D58347A6}"/>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214009590"/>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ollins Cover: Military - C-130H">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E7FD3E-407B-284F-9AEC-41D3426BDDD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92C06021-5E74-7747-A998-3F676FEBDEC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02234136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lins Cover: Military - Embraer C-390 Millenniu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388F7C-7EC1-F94F-8827-32BAC71D15C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08C0F93-4FDE-0D44-BA6E-1C0F1E8648E1}"/>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857161690"/>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lins Cover: Military - Embraer C-390 Millennium paratrooper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983053-04E2-414C-A104-205EBDD5299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CB338C67-17FB-4744-A241-7AEB9AA30AD4}"/>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52324132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lins Cover: Military - F-15 pilo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725EB8-DF7F-E444-86EE-DF7E2B58BB7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84F1F26D-3CDA-2643-BFF5-9489B47D2E49}"/>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26235741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llins Cover: Military - F-1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AE266B-E828-0346-89F3-99896A09A4C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D1E1CC6-A645-734B-8909-64207AC2FACA}"/>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75986130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llins Cover: Military - F-35">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1078EF-36BF-A843-9752-A79DD2AA17D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4CB0F48B-4187-7E45-8229-20E1F79F5F36}"/>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05929940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llins Cover: Military - F-35 pilot canop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B9FC09-1E02-FA47-848E-306078DD0BF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DF7F9A1-011A-EB43-B733-F38026A3171E}"/>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73557652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llins Cover: Military - F-35 refuelin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37F6D0-74B3-934C-911B-2E546E799BD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C5F50A0D-4D15-5B48-B88B-D8EFE942B0DC}"/>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71154883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lins Cover: Military - F-35 weapon bay door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D4FC908-0017-AC4C-8385-CF743BC6812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D455D5D-5787-1A43-92FE-AA9A22598748}"/>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079026565"/>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lins Content: 1 column/photo">
    <p:bg>
      <p:bgRef idx="1001">
        <a:schemeClr val="bg1"/>
      </p:bgRef>
    </p:bg>
    <p:spTree>
      <p:nvGrpSpPr>
        <p:cNvPr id="1" name=""/>
        <p:cNvGrpSpPr/>
        <p:nvPr/>
      </p:nvGrpSpPr>
      <p:grpSpPr>
        <a:xfrm>
          <a:off x="0" y="0"/>
          <a:ext cx="0" cy="0"/>
          <a:chOff x="0" y="0"/>
          <a:chExt cx="0" cy="0"/>
        </a:xfrm>
      </p:grpSpPr>
      <p:sp>
        <p:nvSpPr>
          <p:cNvPr id="31" name="Body 1"/>
          <p:cNvSpPr>
            <a:spLocks noGrp="1"/>
          </p:cNvSpPr>
          <p:nvPr>
            <p:ph type="body" sz="quarter" idx="13" hasCustomPrompt="1"/>
          </p:nvPr>
        </p:nvSpPr>
        <p:spPr>
          <a:xfrm>
            <a:off x="696433" y="2251609"/>
            <a:ext cx="3418367" cy="3539591"/>
          </a:xfrm>
          <a:noFill/>
        </p:spPr>
        <p:txBody>
          <a:bodyPr/>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18 pt. black. Regular. Sentence case.</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7" hasCustomPrompt="1"/>
          </p:nvPr>
        </p:nvSpPr>
        <p:spPr>
          <a:xfrm>
            <a:off x="4381500" y="1572733"/>
            <a:ext cx="7124700" cy="4218468"/>
          </a:xfrm>
          <a:solidFill>
            <a:schemeClr val="bg2"/>
          </a:solidFill>
        </p:spPr>
        <p:txBody>
          <a:bodyPr tIns="1188720"/>
          <a:lstStyle>
            <a:lvl1pPr marL="0" indent="0" algn="ctr">
              <a:buNone/>
              <a:defRPr/>
            </a:lvl1pPr>
          </a:lstStyle>
          <a:p>
            <a:r>
              <a:rPr lang="en-US"/>
              <a:t>Click to insert photo</a:t>
            </a:r>
          </a:p>
        </p:txBody>
      </p:sp>
      <p:sp>
        <p:nvSpPr>
          <p:cNvPr id="17"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9" name="Text Placeholder 2"/>
          <p:cNvSpPr>
            <a:spLocks noGrp="1"/>
          </p:cNvSpPr>
          <p:nvPr>
            <p:ph type="body" sz="quarter" idx="21" hasCustomPrompt="1"/>
          </p:nvPr>
        </p:nvSpPr>
        <p:spPr>
          <a:xfrm>
            <a:off x="695325" y="1572733"/>
            <a:ext cx="3419475" cy="590931"/>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rgbClr val="CE1126"/>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0" name="Title 5"/>
          <p:cNvSpPr>
            <a:spLocks noGrp="1"/>
          </p:cNvSpPr>
          <p:nvPr>
            <p:ph type="title" hasCustomPrompt="1"/>
          </p:nvPr>
        </p:nvSpPr>
        <p:spPr>
          <a:xfrm>
            <a:off x="694944" y="514473"/>
            <a:ext cx="10811256" cy="676653"/>
          </a:xfrm>
          <a:prstGeom prst="rect">
            <a:avLst/>
          </a:prstGeom>
        </p:spPr>
        <p:txBody>
          <a:bodyPr/>
          <a:lstStyle>
            <a:lvl1pPr>
              <a:lnSpc>
                <a:spcPct val="80000"/>
              </a:lnSpc>
              <a:defRPr b="0" spc="300"/>
            </a:lvl1pPr>
          </a:lstStyle>
          <a:p>
            <a:r>
              <a:rPr lang="en-US"/>
              <a:t>TITLE. 32 PT. BLACK. REGULAR. UPPERCASE. TWO LINES MAX.</a:t>
            </a:r>
          </a:p>
        </p:txBody>
      </p:sp>
      <p:sp>
        <p:nvSpPr>
          <p:cNvPr id="11"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4C942711-FCAA-5440-A0F7-91BD93D6422F}"/>
              </a:ext>
            </a:extLst>
          </p:cNvPr>
          <p:cNvSpPr>
            <a:spLocks noGrp="1"/>
          </p:cNvSpPr>
          <p:nvPr>
            <p:ph type="ftr" sz="quarter" idx="22"/>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38835820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416"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lins Cover: Military - JTAC soldier communication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AE06F5-A715-2B41-8389-E3FFF216936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DEB52A60-331C-5F4B-ADB1-82B78789DCDA}"/>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F1B460C3-B927-5242-B096-E7F025B3BED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2689015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lins Cover: Military - Soldier communication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4B2163-548F-0046-94DA-0044DB84AEB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788F37D-C401-9E4F-A28C-1EBC976DB67F}"/>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18653013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lins Cover: Military - Soldier humvee communication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63C7F1-6A4E-7A48-AE81-916421DC1B1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976986E-81D4-3745-91FE-91B629AD185A}"/>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08310677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lins Cover: Military - Soldier launching UAV">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9565FD-B591-C445-A655-7B20D16789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98E1123E-90E4-F64C-A0AF-4F851062584B}"/>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4535942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llins Cover: Military - Stryker troop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FD813D-C656-9A45-B5FE-F4450956070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D76596E-5B50-8245-B9BE-2D0A33D54EDE}"/>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256727376"/>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lins Cover: Military - CH-47 and UH-6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05A698-1CBF-4C47-8A17-9B2AAA58741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D9D609EA-C089-AD4F-806F-388406CAB461}"/>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644791051"/>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lins Cover: Military - UH-60 blackhaw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68B703-719F-B44E-8503-5FAF0EE44BE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80F65B48-114D-1D41-BA31-83547187A3C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07578595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Collins Cover: Military - UH-60 blackhaw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4DF6B4-DBB6-F646-8658-46547EBEE97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8D92C94-F134-8C42-AD54-C073133B2A4B}"/>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09518117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lins Cover: Rail - Commuter tra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D6ABC5-75A9-5C4D-BE9D-7EA91CD6272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E3F5E3DB-4DC7-8F44-935E-984C6DD70B52}"/>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680549888"/>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lins Cover: Rail - Freight trai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15A9BE-FDAE-4E4C-B85C-0CE1C549B2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0D744B70-1D54-5342-A2A7-32ECEFCC145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68347026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1.svg"/><Relationship Id="rId4" Type="http://schemas.openxmlformats.org/officeDocument/2006/relationships/slideLayout" Target="../slideLayouts/slideLayout11.xml"/><Relationship Id="rId9"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3.xml"/><Relationship Id="rId1" Type="http://schemas.openxmlformats.org/officeDocument/2006/relationships/slideLayout" Target="../slideLayouts/slideLayout15.xml"/><Relationship Id="rId4" Type="http://schemas.openxmlformats.org/officeDocument/2006/relationships/image" Target="../media/image11.svg"/></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41.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6" Type="http://schemas.openxmlformats.org/officeDocument/2006/relationships/slideLayout" Target="../slideLayouts/slideLayout31.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77" Type="http://schemas.openxmlformats.org/officeDocument/2006/relationships/slideLayout" Target="../slideLayouts/slideLayout92.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 Id="rId67" Type="http://schemas.openxmlformats.org/officeDocument/2006/relationships/slideLayout" Target="../slideLayouts/slideLayout82.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slideLayout" Target="../slideLayouts/slideLayout77.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91" Type="http://schemas.openxmlformats.org/officeDocument/2006/relationships/theme" Target="../theme/theme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5" Type="http://schemas.openxmlformats.org/officeDocument/2006/relationships/image" Target="../media/image11.svg"/><Relationship Id="rId4" Type="http://schemas.openxmlformats.org/officeDocument/2006/relationships/image" Target="../media/image10.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5" Type="http://schemas.openxmlformats.org/officeDocument/2006/relationships/slideLayout" Target="../slideLayouts/slideLayout112.xml"/><Relationship Id="rId10" Type="http://schemas.openxmlformats.org/officeDocument/2006/relationships/image" Target="../media/image11.svg"/><Relationship Id="rId4" Type="http://schemas.openxmlformats.org/officeDocument/2006/relationships/slideLayout" Target="../slideLayouts/slideLayout111.xml"/><Relationship Id="rId9"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8B46E9C-442B-854E-97D7-97DF1C7E2CCC}"/>
              </a:ext>
            </a:extLst>
          </p:cNvPr>
          <p:cNvSpPr>
            <a:spLocks noGrp="1"/>
          </p:cNvSpPr>
          <p:nvPr>
            <p:ph type="ftr" sz="quarter" idx="3"/>
          </p:nvPr>
        </p:nvSpPr>
        <p:spPr>
          <a:xfrm>
            <a:off x="85006" y="6594130"/>
            <a:ext cx="10251186" cy="263870"/>
          </a:xfrm>
          <a:prstGeom prst="rect">
            <a:avLst/>
          </a:prstGeom>
        </p:spPr>
        <p:txBody>
          <a:bodyPr vert="horz" lIns="91440" tIns="45720" rIns="91440" bIns="45720" rtlCol="0" anchor="t" anchorCtr="0"/>
          <a:lstStyle>
            <a:lvl1pPr algn="l">
              <a:defRPr sz="600">
                <a:solidFill>
                  <a:schemeClr val="tx1"/>
                </a:solidFill>
              </a:defRPr>
            </a:lvl1pPr>
          </a:lstStyle>
          <a:p>
            <a:r>
              <a:rPr lang="en-US">
                <a:cs typeface="DIN-Light"/>
              </a:rPr>
              <a:t>© 2021 </a:t>
            </a:r>
            <a:r>
              <a:rPr lang="en-US"/>
              <a:t>Collins Aerospace.  |  </a:t>
            </a:r>
            <a:r>
              <a:rPr lang="en-US">
                <a:cs typeface="DIN-Light"/>
              </a:rPr>
              <a:t>Collins Aerospace Proprietary.  |  [Country] Export Classification: [Jurisdiction and Classification]. </a:t>
            </a:r>
            <a:endParaRPr lang="en-US"/>
          </a:p>
        </p:txBody>
      </p:sp>
      <p:sp>
        <p:nvSpPr>
          <p:cNvPr id="3" name="Presenters"/>
          <p:cNvSpPr>
            <a:spLocks noGrp="1"/>
          </p:cNvSpPr>
          <p:nvPr>
            <p:ph type="body" idx="1"/>
          </p:nvPr>
        </p:nvSpPr>
        <p:spPr>
          <a:xfrm>
            <a:off x="647700" y="3811347"/>
            <a:ext cx="3581400" cy="333933"/>
          </a:xfrm>
          <a:prstGeom prst="rect">
            <a:avLst/>
          </a:prstGeom>
        </p:spPr>
        <p:txBody>
          <a:bodyPr vert="horz" lIns="0" tIns="0" rIns="0" bIns="0" rtlCol="0">
            <a:noAutofit/>
          </a:bodyPr>
          <a:lstStyle/>
          <a:p>
            <a:pPr lvl="0"/>
            <a:r>
              <a:rPr lang="en-US"/>
              <a:t>Edit Master text styles</a:t>
            </a:r>
          </a:p>
        </p:txBody>
      </p:sp>
      <p:sp>
        <p:nvSpPr>
          <p:cNvPr id="2" name="Title"/>
          <p:cNvSpPr>
            <a:spLocks noGrp="1"/>
          </p:cNvSpPr>
          <p:nvPr>
            <p:ph type="title"/>
          </p:nvPr>
        </p:nvSpPr>
        <p:spPr>
          <a:xfrm>
            <a:off x="647700" y="2743200"/>
            <a:ext cx="10896600" cy="701842"/>
          </a:xfrm>
          <a:prstGeom prst="rect">
            <a:avLst/>
          </a:prstGeom>
        </p:spPr>
        <p:txBody>
          <a:bodyPr vert="horz" lIns="0" tIns="0" rIns="0" bIns="0" rtlCol="0" anchor="b" anchorCtr="0">
            <a:noAutofit/>
          </a:bodyPr>
          <a:lstStyle/>
          <a:p>
            <a:r>
              <a:rPr lang="en-US"/>
              <a:t>Click to edit Master title style</a:t>
            </a:r>
          </a:p>
        </p:txBody>
      </p:sp>
      <p:sp>
        <p:nvSpPr>
          <p:cNvPr id="9" name="Copyright"/>
          <p:cNvSpPr txBox="1">
            <a:spLocks noChangeArrowheads="1"/>
          </p:cNvSpPr>
          <p:nvPr userDrawn="1"/>
        </p:nvSpPr>
        <p:spPr bwMode="auto">
          <a:xfrm>
            <a:off x="4963949" y="6956980"/>
            <a:ext cx="2264102" cy="92333"/>
          </a:xfrm>
          <a:prstGeom prst="rect">
            <a:avLst/>
          </a:prstGeom>
          <a:solidFill>
            <a:srgbClr val="E6E6E6"/>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marL="230188" indent="-230188">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9pPr>
          </a:lstStyle>
          <a:p>
            <a:pPr marL="0" indent="0" algn="ctr"/>
            <a:endParaRPr lang="en-US" sz="600">
              <a:solidFill>
                <a:schemeClr val="bg1"/>
              </a:solidFill>
            </a:endParaRPr>
          </a:p>
        </p:txBody>
      </p:sp>
    </p:spTree>
    <p:extLst>
      <p:ext uri="{BB962C8B-B14F-4D97-AF65-F5344CB8AC3E}">
        <p14:creationId xmlns:p14="http://schemas.microsoft.com/office/powerpoint/2010/main" val="181598209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75" r:id="rId3"/>
    <p:sldLayoutId id="2147483684" r:id="rId4"/>
    <p:sldLayoutId id="2147483693" r:id="rId5"/>
    <p:sldLayoutId id="2147483685" r:id="rId6"/>
    <p:sldLayoutId id="2147483694" r:id="rId7"/>
  </p:sldLayoutIdLst>
  <p:hf sldNum="0" hdr="0" dt="0"/>
  <p:txStyles>
    <p:titleStyle>
      <a:lvl1pPr algn="l" defTabSz="914400" rtl="0" eaLnBrk="1" latinLnBrk="0" hangingPunct="1">
        <a:lnSpc>
          <a:spcPct val="90000"/>
        </a:lnSpc>
        <a:spcBef>
          <a:spcPct val="0"/>
        </a:spcBef>
        <a:buNone/>
        <a:defRPr sz="4000" b="0" kern="1200" cap="all" spc="300" baseline="0">
          <a:solidFill>
            <a:schemeClr val="tx1"/>
          </a:solidFill>
          <a:latin typeface="+mj-lt"/>
          <a:ea typeface="+mj-ea"/>
          <a:cs typeface="+mj-cs"/>
        </a:defRPr>
      </a:lvl1pPr>
    </p:titleStyle>
    <p:bodyStyle>
      <a:lvl1pPr marL="0" indent="0" algn="l" defTabSz="0" rtl="0" eaLnBrk="1" latinLnBrk="0" hangingPunct="1">
        <a:lnSpc>
          <a:spcPct val="90000"/>
        </a:lnSpc>
        <a:spcBef>
          <a:spcPts val="0"/>
        </a:spcBef>
        <a:buSzPct val="115000"/>
        <a:buFont typeface="Arial" panose="020B0604020202020204" pitchFamily="34" charset="0"/>
        <a:buNone/>
        <a:defRPr sz="2000" b="1" kern="1200">
          <a:solidFill>
            <a:schemeClr val="tx1"/>
          </a:solidFill>
          <a:latin typeface="+mn-lt"/>
          <a:ea typeface="+mn-ea"/>
          <a:cs typeface="+mn-cs"/>
        </a:defRPr>
      </a:lvl1pPr>
      <a:lvl2pPr marL="36576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2pPr>
      <a:lvl3pPr marL="54864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3pPr>
      <a:lvl4pPr marL="73152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4pPr>
      <a:lvl5pPr marL="91440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userDrawn="1">
          <p15:clr>
            <a:srgbClr val="A4A3A4"/>
          </p15:clr>
        </p15:guide>
        <p15:guide id="3" pos="7248" userDrawn="1">
          <p15:clr>
            <a:srgbClr val="A4A3A4"/>
          </p15:clr>
        </p15:guide>
        <p15:guide id="5" pos="1416" userDrawn="1">
          <p15:clr>
            <a:srgbClr val="A4A3A4"/>
          </p15:clr>
        </p15:guide>
        <p15:guide id="6" pos="1608" userDrawn="1">
          <p15:clr>
            <a:srgbClr val="A4A3A4"/>
          </p15:clr>
        </p15:guide>
        <p15:guide id="7" pos="2592" userDrawn="1">
          <p15:clr>
            <a:srgbClr val="A4A3A4"/>
          </p15:clr>
        </p15:guide>
        <p15:guide id="8" pos="2760" userDrawn="1">
          <p15:clr>
            <a:srgbClr val="A4A3A4"/>
          </p15:clr>
        </p15:guide>
        <p15:guide id="9" pos="3744" userDrawn="1">
          <p15:clr>
            <a:srgbClr val="A4A3A4"/>
          </p15:clr>
        </p15:guide>
        <p15:guide id="10" pos="3936" userDrawn="1">
          <p15:clr>
            <a:srgbClr val="A4A3A4"/>
          </p15:clr>
        </p15:guide>
        <p15:guide id="11" pos="4920" userDrawn="1">
          <p15:clr>
            <a:srgbClr val="A4A3A4"/>
          </p15:clr>
        </p15:guide>
        <p15:guide id="12" pos="5088" userDrawn="1">
          <p15:clr>
            <a:srgbClr val="A4A3A4"/>
          </p15:clr>
        </p15:guide>
        <p15:guide id="13" pos="6072" userDrawn="1">
          <p15:clr>
            <a:srgbClr val="A4A3A4"/>
          </p15:clr>
        </p15:guide>
        <p15:guide id="14" pos="6264" userDrawn="1">
          <p15:clr>
            <a:srgbClr val="A4A3A4"/>
          </p15:clr>
        </p15:guide>
        <p15:guide id="15" orient="horz" pos="3888" userDrawn="1">
          <p15:clr>
            <a:srgbClr val="547EBF"/>
          </p15:clr>
        </p15:guide>
        <p15:guide id="16" orient="horz" pos="1296" userDrawn="1">
          <p15:clr>
            <a:srgbClr val="547EBF"/>
          </p15:clr>
        </p15:guide>
        <p15:guide id="17" orient="horz" pos="2592"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8B6C8E1-5162-A049-A9C3-1F56E4D8CBFF}"/>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39469" y="6282751"/>
            <a:ext cx="1307035" cy="216396"/>
          </a:xfrm>
          <a:prstGeom prst="rect">
            <a:avLst/>
          </a:prstGeom>
        </p:spPr>
      </p:pic>
      <p:sp>
        <p:nvSpPr>
          <p:cNvPr id="6"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3" name="Body"/>
          <p:cNvSpPr>
            <a:spLocks noGrp="1"/>
          </p:cNvSpPr>
          <p:nvPr>
            <p:ph type="body" idx="1"/>
          </p:nvPr>
        </p:nvSpPr>
        <p:spPr>
          <a:xfrm>
            <a:off x="685800" y="1465711"/>
            <a:ext cx="10821419" cy="42291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4"/>
          <p:cNvSpPr>
            <a:spLocks noGrp="1"/>
          </p:cNvSpPr>
          <p:nvPr>
            <p:ph type="title"/>
          </p:nvPr>
        </p:nvSpPr>
        <p:spPr>
          <a:xfrm>
            <a:off x="694944" y="492841"/>
            <a:ext cx="10811256" cy="679745"/>
          </a:xfrm>
          <a:prstGeom prst="rect">
            <a:avLst/>
          </a:prstGeom>
        </p:spPr>
        <p:txBody>
          <a:bodyPr vert="horz" lIns="0" tIns="0" rIns="0" bIns="0" rtlCol="0" anchor="t" anchorCtr="0">
            <a:noAutofit/>
          </a:bodyPr>
          <a:lstStyle/>
          <a:p>
            <a:r>
              <a:rPr lang="en-US"/>
              <a:t>CLICK TO EDIT MASTER TITLE STYLE</a:t>
            </a:r>
          </a:p>
        </p:txBody>
      </p:sp>
      <p:cxnSp>
        <p:nvCxnSpPr>
          <p:cNvPr id="8" name="Straight Connector 7">
            <a:extLst>
              <a:ext uri="{FF2B5EF4-FFF2-40B4-BE49-F238E27FC236}">
                <a16:creationId xmlns:a16="http://schemas.microsoft.com/office/drawing/2014/main" id="{B76676FC-D680-2646-8177-363F9684694B}"/>
              </a:ext>
            </a:extLst>
          </p:cNvPr>
          <p:cNvCxnSpPr>
            <a:cxnSpLocks/>
          </p:cNvCxnSpPr>
          <p:nvPr userDrawn="1"/>
        </p:nvCxnSpPr>
        <p:spPr>
          <a:xfrm>
            <a:off x="752528" y="27537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1" name="Footer Placeholder 3">
            <a:extLst>
              <a:ext uri="{FF2B5EF4-FFF2-40B4-BE49-F238E27FC236}">
                <a16:creationId xmlns:a16="http://schemas.microsoft.com/office/drawing/2014/main" id="{94D8FADD-4D40-1045-A2FF-0FCA746982F1}"/>
              </a:ext>
            </a:extLst>
          </p:cNvPr>
          <p:cNvSpPr>
            <a:spLocks noGrp="1"/>
          </p:cNvSpPr>
          <p:nvPr>
            <p:ph type="ftr" sz="quarter" idx="3"/>
          </p:nvPr>
        </p:nvSpPr>
        <p:spPr>
          <a:xfrm>
            <a:off x="85006" y="6594130"/>
            <a:ext cx="10251186" cy="263870"/>
          </a:xfrm>
          <a:prstGeom prst="rect">
            <a:avLst/>
          </a:prstGeom>
        </p:spPr>
        <p:txBody>
          <a:bodyPr vert="horz" lIns="91440" tIns="45720" rIns="91440" bIns="45720" rtlCol="0" anchor="t" anchorCtr="0"/>
          <a:lstStyle>
            <a:lvl1pPr algn="l">
              <a:defRPr sz="600">
                <a:solidFill>
                  <a:schemeClr val="tx1"/>
                </a:solidFill>
              </a:defRPr>
            </a:lvl1pPr>
          </a:lstStyle>
          <a:p>
            <a:r>
              <a:rPr lang="en-US">
                <a:cs typeface="DIN-Light"/>
              </a:rPr>
              <a:t>© 2021 </a:t>
            </a:r>
            <a:r>
              <a:rPr lang="en-US"/>
              <a:t>Collins Aerospace.  |  </a:t>
            </a:r>
            <a:r>
              <a:rPr lang="en-US">
                <a:cs typeface="DIN-Light"/>
              </a:rPr>
              <a:t>Collins Aerospace Proprietary.  |  [Country] Export Classification: [Jurisdiction and Classification]. </a:t>
            </a:r>
            <a:endParaRPr lang="en-US"/>
          </a:p>
        </p:txBody>
      </p:sp>
    </p:spTree>
    <p:extLst>
      <p:ext uri="{BB962C8B-B14F-4D97-AF65-F5344CB8AC3E}">
        <p14:creationId xmlns:p14="http://schemas.microsoft.com/office/powerpoint/2010/main" val="4080327739"/>
      </p:ext>
    </p:extLst>
  </p:cSld>
  <p:clrMap bg1="lt1" tx1="dk1" bg2="lt2" tx2="dk2" accent1="accent1" accent2="accent2" accent3="accent3" accent4="accent4" accent5="accent5" accent6="accent6" hlink="hlink" folHlink="folHlink"/>
  <p:sldLayoutIdLst>
    <p:sldLayoutId id="2147483691" r:id="rId1"/>
    <p:sldLayoutId id="2147483669" r:id="rId2"/>
    <p:sldLayoutId id="2147483650" r:id="rId3"/>
    <p:sldLayoutId id="2147483664" r:id="rId4"/>
    <p:sldLayoutId id="2147483665" r:id="rId5"/>
    <p:sldLayoutId id="2147483678" r:id="rId6"/>
    <p:sldLayoutId id="2147483666" r:id="rId7"/>
  </p:sldLayoutIdLst>
  <p:hf sldNum="0" hdr="0" dt="0"/>
  <p:txStyles>
    <p:titleStyle>
      <a:lvl1pPr marL="0" algn="l" defTabSz="914400" rtl="0" eaLnBrk="1" latinLnBrk="0" hangingPunct="1">
        <a:lnSpc>
          <a:spcPct val="80000"/>
        </a:lnSpc>
        <a:spcBef>
          <a:spcPct val="0"/>
        </a:spcBef>
        <a:buNone/>
        <a:defRPr lang="en-US" sz="3200" b="0" kern="1200" cap="all" spc="300" baseline="0" dirty="0">
          <a:solidFill>
            <a:schemeClr val="tx1"/>
          </a:solidFill>
          <a:latin typeface="Arial" panose="020B0604020202020204" pitchFamily="34" charset="0"/>
          <a:ea typeface="+mj-ea"/>
          <a:cs typeface="Arial" panose="020B0604020202020204" pitchFamily="34" charset="0"/>
        </a:defRPr>
      </a:lvl1pPr>
    </p:titleStyle>
    <p:bodyStyle>
      <a:lvl1pPr marL="219456"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sz="2200" kern="1200" baseline="0">
          <a:solidFill>
            <a:schemeClr val="tx1"/>
          </a:solidFill>
          <a:latin typeface="Arial" panose="020B0604020202020204" pitchFamily="34" charset="0"/>
          <a:ea typeface="+mn-ea"/>
          <a:cs typeface="+mn-cs"/>
        </a:defRPr>
      </a:lvl1pPr>
      <a:lvl2pPr marL="438912" indent="-219456" algn="l" defTabSz="914400" rtl="0" eaLnBrk="1" latinLnBrk="0" hangingPunct="1">
        <a:lnSpc>
          <a:spcPct val="100000"/>
        </a:lnSpc>
        <a:spcBef>
          <a:spcPts val="0"/>
        </a:spcBef>
        <a:spcAft>
          <a:spcPts val="600"/>
        </a:spcAft>
        <a:buSzPct val="100000"/>
        <a:buFont typeface="Arial" panose="020B0604020202020204" pitchFamily="34" charset="0"/>
        <a:buChar char="–"/>
        <a:defRPr sz="2000" kern="120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sz="1800" kern="120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SzPct val="100000"/>
        <a:buFont typeface="Arial" panose="020B0604020202020204" pitchFamily="34" charset="0"/>
        <a:buChar char="–"/>
        <a:defRPr sz="1600" kern="120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48" userDrawn="1">
          <p15:clr>
            <a:srgbClr val="547EBF"/>
          </p15:clr>
        </p15:guide>
        <p15:guide id="3" pos="432" userDrawn="1">
          <p15:clr>
            <a:srgbClr val="547EBF"/>
          </p15:clr>
        </p15:guide>
        <p15:guide id="4" orient="horz" pos="3888" userDrawn="1">
          <p15:clr>
            <a:srgbClr val="547EBF"/>
          </p15:clr>
        </p15:guide>
        <p15:guide id="5" orient="horz" pos="288" userDrawn="1">
          <p15:clr>
            <a:srgbClr val="547EBF"/>
          </p15:clr>
        </p15:guide>
        <p15:guide id="6" pos="1416" userDrawn="1">
          <p15:clr>
            <a:srgbClr val="A4A3A4"/>
          </p15:clr>
        </p15:guide>
        <p15:guide id="7" pos="1608" userDrawn="1">
          <p15:clr>
            <a:srgbClr val="A4A3A4"/>
          </p15:clr>
        </p15:guide>
        <p15:guide id="8" pos="3744" userDrawn="1">
          <p15:clr>
            <a:srgbClr val="A4A3A4"/>
          </p15:clr>
        </p15:guide>
        <p15:guide id="9" pos="3936" userDrawn="1">
          <p15:clr>
            <a:srgbClr val="A4A3A4"/>
          </p15:clr>
        </p15:guide>
        <p15:guide id="10" pos="4920" userDrawn="1">
          <p15:clr>
            <a:srgbClr val="A4A3A4"/>
          </p15:clr>
        </p15:guide>
        <p15:guide id="11" pos="5088" userDrawn="1">
          <p15:clr>
            <a:srgbClr val="A4A3A4"/>
          </p15:clr>
        </p15:guide>
        <p15:guide id="12" pos="6072" userDrawn="1">
          <p15:clr>
            <a:srgbClr val="A4A3A4"/>
          </p15:clr>
        </p15:guide>
        <p15:guide id="13" pos="6264" userDrawn="1">
          <p15:clr>
            <a:srgbClr val="A4A3A4"/>
          </p15:clr>
        </p15:guide>
        <p15:guide id="14" pos="2592" userDrawn="1">
          <p15:clr>
            <a:srgbClr val="A4A3A4"/>
          </p15:clr>
        </p15:guide>
        <p15:guide id="15" pos="2760" userDrawn="1">
          <p15:clr>
            <a:srgbClr val="A4A3A4"/>
          </p15:clr>
        </p15:guide>
        <p15:guide id="16" orient="horz" pos="720" userDrawn="1">
          <p15:clr>
            <a:srgbClr val="547EBF"/>
          </p15:clr>
        </p15:guide>
        <p15:guide id="17" orient="horz" pos="480" userDrawn="1">
          <p15:clr>
            <a:srgbClr val="547EBF"/>
          </p15:clr>
        </p15:guide>
        <p15:guide id="18" orient="horz" pos="984" userDrawn="1">
          <p15:clr>
            <a:srgbClr val="F26B43"/>
          </p15:clr>
        </p15:guide>
        <p15:guide id="19" orient="horz" pos="364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Presenters"/>
          <p:cNvSpPr>
            <a:spLocks noGrp="1"/>
          </p:cNvSpPr>
          <p:nvPr>
            <p:ph type="body" idx="1"/>
          </p:nvPr>
        </p:nvSpPr>
        <p:spPr>
          <a:xfrm>
            <a:off x="685800" y="3900728"/>
            <a:ext cx="3581400" cy="333933"/>
          </a:xfrm>
          <a:prstGeom prst="rect">
            <a:avLst/>
          </a:prstGeom>
        </p:spPr>
        <p:txBody>
          <a:bodyPr vert="horz" lIns="0" tIns="0" rIns="0" bIns="0" rtlCol="0">
            <a:noAutofit/>
          </a:bodyPr>
          <a:lstStyle/>
          <a:p>
            <a:pPr lvl="0"/>
            <a:r>
              <a:rPr lang="en-US"/>
              <a:t>Edit Master text styles</a:t>
            </a:r>
          </a:p>
        </p:txBody>
      </p:sp>
      <p:sp>
        <p:nvSpPr>
          <p:cNvPr id="2" name="Title"/>
          <p:cNvSpPr>
            <a:spLocks noGrp="1"/>
          </p:cNvSpPr>
          <p:nvPr>
            <p:ph type="title"/>
          </p:nvPr>
        </p:nvSpPr>
        <p:spPr>
          <a:xfrm>
            <a:off x="685800" y="1874225"/>
            <a:ext cx="10820400" cy="1661993"/>
          </a:xfrm>
          <a:prstGeom prst="rect">
            <a:avLst/>
          </a:prstGeom>
        </p:spPr>
        <p:txBody>
          <a:bodyPr vert="horz" lIns="0" tIns="0" rIns="0" bIns="0" rtlCol="0" anchor="b" anchorCtr="0">
            <a:noAutofit/>
          </a:bodyPr>
          <a:lstStyle/>
          <a:p>
            <a:r>
              <a:rPr lang="en-US"/>
              <a:t>CLICK TO EDIT MASTER TITLE STYLE</a:t>
            </a:r>
          </a:p>
        </p:txBody>
      </p:sp>
      <p:sp>
        <p:nvSpPr>
          <p:cNvPr id="7"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pic>
        <p:nvPicPr>
          <p:cNvPr id="9" name="Graphic 8">
            <a:extLst>
              <a:ext uri="{FF2B5EF4-FFF2-40B4-BE49-F238E27FC236}">
                <a16:creationId xmlns:a16="http://schemas.microsoft.com/office/drawing/2014/main" id="{DF79D0E3-2AE1-ED43-B502-F8E71D1DBB8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9469" y="6282751"/>
            <a:ext cx="1307035" cy="216396"/>
          </a:xfrm>
          <a:prstGeom prst="rect">
            <a:avLst/>
          </a:prstGeom>
        </p:spPr>
      </p:pic>
      <p:sp>
        <p:nvSpPr>
          <p:cNvPr id="11" name="Footer Placeholder 3">
            <a:extLst>
              <a:ext uri="{FF2B5EF4-FFF2-40B4-BE49-F238E27FC236}">
                <a16:creationId xmlns:a16="http://schemas.microsoft.com/office/drawing/2014/main" id="{0E9AEE84-83EC-C249-9B06-151D17B0E174}"/>
              </a:ext>
            </a:extLst>
          </p:cNvPr>
          <p:cNvSpPr>
            <a:spLocks noGrp="1"/>
          </p:cNvSpPr>
          <p:nvPr>
            <p:ph type="ftr" sz="quarter" idx="3"/>
          </p:nvPr>
        </p:nvSpPr>
        <p:spPr>
          <a:xfrm>
            <a:off x="85006" y="6594130"/>
            <a:ext cx="10251186" cy="263870"/>
          </a:xfrm>
          <a:prstGeom prst="rect">
            <a:avLst/>
          </a:prstGeom>
        </p:spPr>
        <p:txBody>
          <a:bodyPr vert="horz" lIns="91440" tIns="45720" rIns="91440" bIns="45720" rtlCol="0" anchor="t" anchorCtr="0"/>
          <a:lstStyle>
            <a:lvl1pPr algn="l">
              <a:defRPr sz="600">
                <a:solidFill>
                  <a:schemeClr val="tx1"/>
                </a:solidFill>
              </a:defRPr>
            </a:lvl1pPr>
          </a:lstStyle>
          <a:p>
            <a:r>
              <a:rPr lang="en-US">
                <a:cs typeface="DIN-Light"/>
              </a:rPr>
              <a:t>© 2021 </a:t>
            </a:r>
            <a:r>
              <a:rPr lang="en-US"/>
              <a:t>Collins Aerospace.  |  </a:t>
            </a:r>
            <a:r>
              <a:rPr lang="en-US">
                <a:cs typeface="DIN-Light"/>
              </a:rPr>
              <a:t>Collins Aerospace Proprietary.  |  [Country] Export Classification: [Jurisdiction and Classification]. </a:t>
            </a:r>
            <a:endParaRPr lang="en-US"/>
          </a:p>
        </p:txBody>
      </p:sp>
    </p:spTree>
    <p:extLst>
      <p:ext uri="{BB962C8B-B14F-4D97-AF65-F5344CB8AC3E}">
        <p14:creationId xmlns:p14="http://schemas.microsoft.com/office/powerpoint/2010/main" val="1495502049"/>
      </p:ext>
    </p:extLst>
  </p:cSld>
  <p:clrMap bg1="lt1" tx1="dk1" bg2="lt2" tx2="dk2" accent1="accent1" accent2="accent2" accent3="accent3" accent4="accent4" accent5="accent5" accent6="accent6" hlink="hlink" folHlink="folHlink"/>
  <p:sldLayoutIdLst>
    <p:sldLayoutId id="2147483686" r:id="rId1"/>
  </p:sldLayoutIdLst>
  <p:hf sldNum="0" hdr="0" dt="0"/>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p:titleStyle>
    <p:bodyStyle>
      <a:lvl1pPr marL="0" indent="0" algn="l" defTabSz="0" rtl="0" eaLnBrk="1" latinLnBrk="0" hangingPunct="1">
        <a:lnSpc>
          <a:spcPct val="90000"/>
        </a:lnSpc>
        <a:spcBef>
          <a:spcPts val="0"/>
        </a:spcBef>
        <a:buSzPct val="115000"/>
        <a:buFont typeface="Arial" panose="020B0604020202020204" pitchFamily="34" charset="0"/>
        <a:buNone/>
        <a:defRPr sz="2000" b="1" kern="1200">
          <a:solidFill>
            <a:schemeClr val="tx1"/>
          </a:solidFill>
          <a:latin typeface="+mn-lt"/>
          <a:ea typeface="+mn-ea"/>
          <a:cs typeface="+mn-cs"/>
        </a:defRPr>
      </a:lvl1pPr>
      <a:lvl2pPr marL="36576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2pPr>
      <a:lvl3pPr marL="54864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3pPr>
      <a:lvl4pPr marL="73152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4pPr>
      <a:lvl5pPr marL="91440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p15:clr>
            <a:srgbClr val="A4A3A4"/>
          </p15:clr>
        </p15:guide>
        <p15:guide id="3" pos="7248">
          <p15:clr>
            <a:srgbClr val="A4A3A4"/>
          </p15:clr>
        </p15:guide>
        <p15:guide id="5" pos="1416">
          <p15:clr>
            <a:srgbClr val="A4A3A4"/>
          </p15:clr>
        </p15:guide>
        <p15:guide id="6" pos="1608">
          <p15:clr>
            <a:srgbClr val="A4A3A4"/>
          </p15:clr>
        </p15:guide>
        <p15:guide id="7" pos="2592">
          <p15:clr>
            <a:srgbClr val="A4A3A4"/>
          </p15:clr>
        </p15:guide>
        <p15:guide id="8" pos="2760">
          <p15:clr>
            <a:srgbClr val="A4A3A4"/>
          </p15:clr>
        </p15:guide>
        <p15:guide id="9" pos="3744">
          <p15:clr>
            <a:srgbClr val="A4A3A4"/>
          </p15:clr>
        </p15:guide>
        <p15:guide id="10" pos="3936">
          <p15:clr>
            <a:srgbClr val="A4A3A4"/>
          </p15:clr>
        </p15:guide>
        <p15:guide id="11" pos="4920">
          <p15:clr>
            <a:srgbClr val="A4A3A4"/>
          </p15:clr>
        </p15:guide>
        <p15:guide id="12" pos="5088">
          <p15:clr>
            <a:srgbClr val="A4A3A4"/>
          </p15:clr>
        </p15:guide>
        <p15:guide id="13" pos="6072">
          <p15:clr>
            <a:srgbClr val="A4A3A4"/>
          </p15:clr>
        </p15:guide>
        <p15:guide id="14" pos="6264">
          <p15:clr>
            <a:srgbClr val="A4A3A4"/>
          </p15:clr>
        </p15:guide>
        <p15:guide id="15" orient="horz" pos="3888">
          <p15:clr>
            <a:srgbClr val="547EBF"/>
          </p15:clr>
        </p15:guide>
        <p15:guide id="16" orient="horz" pos="1296">
          <p15:clr>
            <a:srgbClr val="547EBF"/>
          </p15:clr>
        </p15:guide>
        <p15:guide id="17" orient="horz" pos="2592">
          <p15:clr>
            <a:srgbClr val="547EBF"/>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8B2CFAE-6937-DD43-9A6D-C8CD9CC32F96}"/>
              </a:ext>
            </a:extLst>
          </p:cNvPr>
          <p:cNvSpPr>
            <a:spLocks noGrp="1"/>
          </p:cNvSpPr>
          <p:nvPr>
            <p:ph type="ftr" sz="quarter" idx="3"/>
          </p:nvPr>
        </p:nvSpPr>
        <p:spPr>
          <a:xfrm>
            <a:off x="102704" y="6555266"/>
            <a:ext cx="9409044" cy="241600"/>
          </a:xfrm>
          <a:prstGeom prst="rect">
            <a:avLst/>
          </a:prstGeom>
        </p:spPr>
        <p:txBody>
          <a:bodyPr vert="horz" lIns="91440" tIns="45720" rIns="91440" bIns="45720" rtlCol="0" anchor="t" anchorCtr="0"/>
          <a:lstStyle>
            <a:lvl1pPr algn="l">
              <a:defRPr sz="600">
                <a:solidFill>
                  <a:schemeClr val="tx1"/>
                </a:solidFill>
              </a:defRPr>
            </a:lvl1pPr>
          </a:lstStyle>
          <a:p>
            <a:r>
              <a:rPr lang="en-US">
                <a:cs typeface="DIN-Light"/>
              </a:rPr>
              <a:t>© 2021 </a:t>
            </a:r>
            <a:r>
              <a:rPr lang="en-US"/>
              <a:t>Collins Aerospace.  | Collins Aerospace Proprietary.  |  This document does not include any export controlled technical data.</a:t>
            </a:r>
          </a:p>
        </p:txBody>
      </p:sp>
      <p:sp>
        <p:nvSpPr>
          <p:cNvPr id="3" name="Presenters"/>
          <p:cNvSpPr>
            <a:spLocks noGrp="1"/>
          </p:cNvSpPr>
          <p:nvPr>
            <p:ph type="body" idx="1"/>
          </p:nvPr>
        </p:nvSpPr>
        <p:spPr>
          <a:xfrm>
            <a:off x="647700" y="3811347"/>
            <a:ext cx="3581400" cy="333933"/>
          </a:xfrm>
          <a:prstGeom prst="rect">
            <a:avLst/>
          </a:prstGeom>
        </p:spPr>
        <p:txBody>
          <a:bodyPr vert="horz" lIns="0" tIns="0" rIns="0" bIns="0" rtlCol="0">
            <a:noAutofit/>
          </a:bodyPr>
          <a:lstStyle/>
          <a:p>
            <a:pPr lvl="0"/>
            <a:r>
              <a:rPr lang="en-US"/>
              <a:t>Edit Master text styles</a:t>
            </a:r>
          </a:p>
        </p:txBody>
      </p:sp>
      <p:sp>
        <p:nvSpPr>
          <p:cNvPr id="2" name="Title"/>
          <p:cNvSpPr>
            <a:spLocks noGrp="1"/>
          </p:cNvSpPr>
          <p:nvPr>
            <p:ph type="title"/>
          </p:nvPr>
        </p:nvSpPr>
        <p:spPr>
          <a:xfrm>
            <a:off x="647700" y="2743200"/>
            <a:ext cx="10896600" cy="701842"/>
          </a:xfrm>
          <a:prstGeom prst="rect">
            <a:avLst/>
          </a:prstGeom>
        </p:spPr>
        <p:txBody>
          <a:bodyPr vert="horz" lIns="0" tIns="0" rIns="0" bIns="0" rtlCol="0" anchor="b" anchorCtr="0">
            <a:noAutofit/>
          </a:bodyPr>
          <a:lstStyle/>
          <a:p>
            <a:r>
              <a:rPr lang="en-US"/>
              <a:t>CLICK TO EDIT MASTER TITLE STYLE</a:t>
            </a:r>
          </a:p>
        </p:txBody>
      </p:sp>
      <p:sp>
        <p:nvSpPr>
          <p:cNvPr id="9" name="Copyright"/>
          <p:cNvSpPr txBox="1">
            <a:spLocks noChangeArrowheads="1"/>
          </p:cNvSpPr>
          <p:nvPr userDrawn="1"/>
        </p:nvSpPr>
        <p:spPr bwMode="auto">
          <a:xfrm>
            <a:off x="4963949" y="6956980"/>
            <a:ext cx="2264102" cy="92333"/>
          </a:xfrm>
          <a:prstGeom prst="rect">
            <a:avLst/>
          </a:prstGeom>
          <a:solidFill>
            <a:srgbClr val="E6E6E6"/>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marL="230188" indent="-230188">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9pPr>
          </a:lstStyle>
          <a:p>
            <a:pPr marL="0" indent="0" algn="ctr"/>
            <a:endParaRPr lang="en-US" sz="600">
              <a:solidFill>
                <a:schemeClr val="bg1"/>
              </a:solidFill>
            </a:endParaRPr>
          </a:p>
        </p:txBody>
      </p:sp>
    </p:spTree>
    <p:extLst>
      <p:ext uri="{BB962C8B-B14F-4D97-AF65-F5344CB8AC3E}">
        <p14:creationId xmlns:p14="http://schemas.microsoft.com/office/powerpoint/2010/main" val="6010212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 id="2147483756" r:id="rId60"/>
    <p:sldLayoutId id="2147483757" r:id="rId61"/>
    <p:sldLayoutId id="2147483758" r:id="rId62"/>
    <p:sldLayoutId id="2147483759" r:id="rId63"/>
    <p:sldLayoutId id="2147483760" r:id="rId64"/>
    <p:sldLayoutId id="2147483761" r:id="rId65"/>
    <p:sldLayoutId id="2147483762" r:id="rId66"/>
    <p:sldLayoutId id="2147483763" r:id="rId67"/>
    <p:sldLayoutId id="2147483764" r:id="rId68"/>
    <p:sldLayoutId id="2147483765" r:id="rId69"/>
    <p:sldLayoutId id="2147483766" r:id="rId70"/>
    <p:sldLayoutId id="2147483767" r:id="rId71"/>
    <p:sldLayoutId id="2147483768" r:id="rId72"/>
    <p:sldLayoutId id="2147483769" r:id="rId73"/>
    <p:sldLayoutId id="2147483770" r:id="rId74"/>
    <p:sldLayoutId id="2147483771" r:id="rId75"/>
    <p:sldLayoutId id="2147483772" r:id="rId76"/>
    <p:sldLayoutId id="2147483773" r:id="rId77"/>
    <p:sldLayoutId id="2147483774" r:id="rId78"/>
    <p:sldLayoutId id="2147483775" r:id="rId79"/>
    <p:sldLayoutId id="2147483776" r:id="rId80"/>
    <p:sldLayoutId id="2147483777" r:id="rId81"/>
    <p:sldLayoutId id="2147483778" r:id="rId82"/>
    <p:sldLayoutId id="2147483779" r:id="rId83"/>
    <p:sldLayoutId id="2147483780" r:id="rId84"/>
    <p:sldLayoutId id="2147483781" r:id="rId85"/>
    <p:sldLayoutId id="2147483782" r:id="rId86"/>
    <p:sldLayoutId id="2147483783" r:id="rId87"/>
    <p:sldLayoutId id="2147483784" r:id="rId88"/>
    <p:sldLayoutId id="2147483785" r:id="rId89"/>
    <p:sldLayoutId id="2147483786" r:id="rId90"/>
  </p:sldLayoutIdLst>
  <p:hf sldNum="0" hdr="0" dt="0"/>
  <p:txStyles>
    <p:titleStyle>
      <a:lvl1pPr algn="l" defTabSz="914400" rtl="0" eaLnBrk="1" latinLnBrk="0" hangingPunct="1">
        <a:lnSpc>
          <a:spcPct val="90000"/>
        </a:lnSpc>
        <a:spcBef>
          <a:spcPct val="0"/>
        </a:spcBef>
        <a:buNone/>
        <a:defRPr sz="4000" b="0" kern="1200" cap="all" spc="300" baseline="0">
          <a:solidFill>
            <a:schemeClr val="tx1"/>
          </a:solidFill>
          <a:latin typeface="+mj-lt"/>
          <a:ea typeface="+mj-ea"/>
          <a:cs typeface="+mj-cs"/>
        </a:defRPr>
      </a:lvl1pPr>
    </p:titleStyle>
    <p:bodyStyle>
      <a:lvl1pPr marL="0" indent="0" algn="l" defTabSz="0" rtl="0" eaLnBrk="1" latinLnBrk="0" hangingPunct="1">
        <a:lnSpc>
          <a:spcPct val="90000"/>
        </a:lnSpc>
        <a:spcBef>
          <a:spcPts val="0"/>
        </a:spcBef>
        <a:buSzPct val="115000"/>
        <a:buFont typeface="Arial" panose="020B0604020202020204" pitchFamily="34" charset="0"/>
        <a:buNone/>
        <a:defRPr sz="2000" b="1" kern="1200">
          <a:solidFill>
            <a:schemeClr val="tx1"/>
          </a:solidFill>
          <a:latin typeface="+mn-lt"/>
          <a:ea typeface="+mn-ea"/>
          <a:cs typeface="+mn-cs"/>
        </a:defRPr>
      </a:lvl1pPr>
      <a:lvl2pPr marL="36576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2pPr>
      <a:lvl3pPr marL="54864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3pPr>
      <a:lvl4pPr marL="73152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4pPr>
      <a:lvl5pPr marL="91440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p15:clr>
            <a:srgbClr val="A4A3A4"/>
          </p15:clr>
        </p15:guide>
        <p15:guide id="3" pos="7248">
          <p15:clr>
            <a:srgbClr val="A4A3A4"/>
          </p15:clr>
        </p15:guide>
        <p15:guide id="5" pos="1416">
          <p15:clr>
            <a:srgbClr val="A4A3A4"/>
          </p15:clr>
        </p15:guide>
        <p15:guide id="6" pos="1608">
          <p15:clr>
            <a:srgbClr val="A4A3A4"/>
          </p15:clr>
        </p15:guide>
        <p15:guide id="7" pos="2592">
          <p15:clr>
            <a:srgbClr val="A4A3A4"/>
          </p15:clr>
        </p15:guide>
        <p15:guide id="8" pos="2760">
          <p15:clr>
            <a:srgbClr val="A4A3A4"/>
          </p15:clr>
        </p15:guide>
        <p15:guide id="9" pos="3744">
          <p15:clr>
            <a:srgbClr val="A4A3A4"/>
          </p15:clr>
        </p15:guide>
        <p15:guide id="10" pos="3936">
          <p15:clr>
            <a:srgbClr val="A4A3A4"/>
          </p15:clr>
        </p15:guide>
        <p15:guide id="11" pos="4920">
          <p15:clr>
            <a:srgbClr val="A4A3A4"/>
          </p15:clr>
        </p15:guide>
        <p15:guide id="12" pos="5088">
          <p15:clr>
            <a:srgbClr val="A4A3A4"/>
          </p15:clr>
        </p15:guide>
        <p15:guide id="13" pos="6072">
          <p15:clr>
            <a:srgbClr val="A4A3A4"/>
          </p15:clr>
        </p15:guide>
        <p15:guide id="14" pos="6264">
          <p15:clr>
            <a:srgbClr val="A4A3A4"/>
          </p15:clr>
        </p15:guide>
        <p15:guide id="15" orient="horz" pos="3888">
          <p15:clr>
            <a:srgbClr val="547EBF"/>
          </p15:clr>
        </p15:guide>
        <p15:guide id="16" orient="horz" pos="1296">
          <p15:clr>
            <a:srgbClr val="547EBF"/>
          </p15:clr>
        </p15:guide>
        <p15:guide id="17" orient="horz" pos="2592">
          <p15:clr>
            <a:srgbClr val="547EBF"/>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Presenters"/>
          <p:cNvSpPr>
            <a:spLocks noGrp="1"/>
          </p:cNvSpPr>
          <p:nvPr>
            <p:ph type="body" idx="1"/>
          </p:nvPr>
        </p:nvSpPr>
        <p:spPr>
          <a:xfrm>
            <a:off x="685800" y="3900728"/>
            <a:ext cx="3581400" cy="333933"/>
          </a:xfrm>
          <a:prstGeom prst="rect">
            <a:avLst/>
          </a:prstGeom>
        </p:spPr>
        <p:txBody>
          <a:bodyPr vert="horz" lIns="0" tIns="0" rIns="0" bIns="0" rtlCol="0">
            <a:noAutofit/>
          </a:bodyPr>
          <a:lstStyle/>
          <a:p>
            <a:pPr lvl="0"/>
            <a:r>
              <a:rPr lang="en-US"/>
              <a:t>Edit Master text styles</a:t>
            </a:r>
          </a:p>
        </p:txBody>
      </p:sp>
      <p:sp>
        <p:nvSpPr>
          <p:cNvPr id="2" name="Title"/>
          <p:cNvSpPr>
            <a:spLocks noGrp="1"/>
          </p:cNvSpPr>
          <p:nvPr>
            <p:ph type="title"/>
          </p:nvPr>
        </p:nvSpPr>
        <p:spPr>
          <a:xfrm>
            <a:off x="685800" y="1874225"/>
            <a:ext cx="10820400" cy="1661993"/>
          </a:xfrm>
          <a:prstGeom prst="rect">
            <a:avLst/>
          </a:prstGeom>
        </p:spPr>
        <p:txBody>
          <a:bodyPr vert="horz" lIns="0" tIns="0" rIns="0" bIns="0" rtlCol="0" anchor="b" anchorCtr="0">
            <a:noAutofit/>
          </a:bodyPr>
          <a:lstStyle/>
          <a:p>
            <a:r>
              <a:rPr lang="en-US"/>
              <a:t>CLICK TO EDIT MASTER TITLE STYLE</a:t>
            </a:r>
          </a:p>
        </p:txBody>
      </p:sp>
      <p:sp>
        <p:nvSpPr>
          <p:cNvPr id="7"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pic>
        <p:nvPicPr>
          <p:cNvPr id="9" name="Graphic 8">
            <a:extLst>
              <a:ext uri="{FF2B5EF4-FFF2-40B4-BE49-F238E27FC236}">
                <a16:creationId xmlns:a16="http://schemas.microsoft.com/office/drawing/2014/main" id="{DF79D0E3-2AE1-ED43-B502-F8E71D1DBB8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9469" y="6282751"/>
            <a:ext cx="1307035" cy="216396"/>
          </a:xfrm>
          <a:prstGeom prst="rect">
            <a:avLst/>
          </a:prstGeom>
        </p:spPr>
      </p:pic>
      <p:sp>
        <p:nvSpPr>
          <p:cNvPr id="11" name="Footer Placeholder 3">
            <a:extLst>
              <a:ext uri="{FF2B5EF4-FFF2-40B4-BE49-F238E27FC236}">
                <a16:creationId xmlns:a16="http://schemas.microsoft.com/office/drawing/2014/main" id="{0E9AEE84-83EC-C249-9B06-151D17B0E174}"/>
              </a:ext>
            </a:extLst>
          </p:cNvPr>
          <p:cNvSpPr>
            <a:spLocks noGrp="1"/>
          </p:cNvSpPr>
          <p:nvPr>
            <p:ph type="ftr" sz="quarter" idx="3"/>
          </p:nvPr>
        </p:nvSpPr>
        <p:spPr>
          <a:xfrm>
            <a:off x="85006" y="6594130"/>
            <a:ext cx="10251186" cy="263870"/>
          </a:xfrm>
          <a:prstGeom prst="rect">
            <a:avLst/>
          </a:prstGeom>
        </p:spPr>
        <p:txBody>
          <a:bodyPr vert="horz" lIns="91440" tIns="45720" rIns="91440" bIns="45720" rtlCol="0" anchor="t" anchorCtr="0"/>
          <a:lstStyle>
            <a:lvl1pPr algn="l">
              <a:defRPr sz="600">
                <a:solidFill>
                  <a:schemeClr val="tx1"/>
                </a:solidFill>
              </a:defRPr>
            </a:lvl1p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2025813910"/>
      </p:ext>
    </p:extLst>
  </p:cSld>
  <p:clrMap bg1="lt1" tx1="dk1" bg2="lt2" tx2="dk2" accent1="accent1" accent2="accent2" accent3="accent3" accent4="accent4" accent5="accent5" accent6="accent6" hlink="hlink" folHlink="folHlink"/>
  <p:sldLayoutIdLst>
    <p:sldLayoutId id="2147483788" r:id="rId1"/>
    <p:sldLayoutId id="2147483789" r:id="rId2"/>
  </p:sldLayoutIdLst>
  <p:hf sldNum="0" hdr="0" dt="0"/>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p:titleStyle>
    <p:bodyStyle>
      <a:lvl1pPr marL="0" indent="0" algn="l" defTabSz="0" rtl="0" eaLnBrk="1" latinLnBrk="0" hangingPunct="1">
        <a:lnSpc>
          <a:spcPct val="90000"/>
        </a:lnSpc>
        <a:spcBef>
          <a:spcPts val="0"/>
        </a:spcBef>
        <a:buSzPct val="115000"/>
        <a:buFont typeface="Arial" panose="020B0604020202020204" pitchFamily="34" charset="0"/>
        <a:buNone/>
        <a:defRPr sz="2000" b="1" kern="1200">
          <a:solidFill>
            <a:schemeClr val="tx1"/>
          </a:solidFill>
          <a:latin typeface="+mn-lt"/>
          <a:ea typeface="+mn-ea"/>
          <a:cs typeface="+mn-cs"/>
        </a:defRPr>
      </a:lvl1pPr>
      <a:lvl2pPr marL="36576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2pPr>
      <a:lvl3pPr marL="54864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3pPr>
      <a:lvl4pPr marL="73152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4pPr>
      <a:lvl5pPr marL="91440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p15:clr>
            <a:srgbClr val="A4A3A4"/>
          </p15:clr>
        </p15:guide>
        <p15:guide id="3" pos="7248">
          <p15:clr>
            <a:srgbClr val="A4A3A4"/>
          </p15:clr>
        </p15:guide>
        <p15:guide id="5" pos="1416">
          <p15:clr>
            <a:srgbClr val="A4A3A4"/>
          </p15:clr>
        </p15:guide>
        <p15:guide id="6" pos="1608">
          <p15:clr>
            <a:srgbClr val="A4A3A4"/>
          </p15:clr>
        </p15:guide>
        <p15:guide id="7" pos="2592">
          <p15:clr>
            <a:srgbClr val="A4A3A4"/>
          </p15:clr>
        </p15:guide>
        <p15:guide id="8" pos="2760">
          <p15:clr>
            <a:srgbClr val="A4A3A4"/>
          </p15:clr>
        </p15:guide>
        <p15:guide id="9" pos="3744">
          <p15:clr>
            <a:srgbClr val="A4A3A4"/>
          </p15:clr>
        </p15:guide>
        <p15:guide id="10" pos="3936">
          <p15:clr>
            <a:srgbClr val="A4A3A4"/>
          </p15:clr>
        </p15:guide>
        <p15:guide id="11" pos="4920">
          <p15:clr>
            <a:srgbClr val="A4A3A4"/>
          </p15:clr>
        </p15:guide>
        <p15:guide id="12" pos="5088">
          <p15:clr>
            <a:srgbClr val="A4A3A4"/>
          </p15:clr>
        </p15:guide>
        <p15:guide id="13" pos="6072">
          <p15:clr>
            <a:srgbClr val="A4A3A4"/>
          </p15:clr>
        </p15:guide>
        <p15:guide id="14" pos="6264">
          <p15:clr>
            <a:srgbClr val="A4A3A4"/>
          </p15:clr>
        </p15:guide>
        <p15:guide id="15" orient="horz" pos="3888">
          <p15:clr>
            <a:srgbClr val="547EBF"/>
          </p15:clr>
        </p15:guide>
        <p15:guide id="16" orient="horz" pos="1296">
          <p15:clr>
            <a:srgbClr val="547EBF"/>
          </p15:clr>
        </p15:guide>
        <p15:guide id="17" orient="horz" pos="2592">
          <p15:clr>
            <a:srgbClr val="547EBF"/>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8B6C8E1-5162-A049-A9C3-1F56E4D8CBFF}"/>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39469" y="6282751"/>
            <a:ext cx="1307035" cy="216396"/>
          </a:xfrm>
          <a:prstGeom prst="rect">
            <a:avLst/>
          </a:prstGeom>
        </p:spPr>
      </p:pic>
      <p:sp>
        <p:nvSpPr>
          <p:cNvPr id="6"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3" name="Body"/>
          <p:cNvSpPr>
            <a:spLocks noGrp="1"/>
          </p:cNvSpPr>
          <p:nvPr>
            <p:ph type="body" idx="1"/>
          </p:nvPr>
        </p:nvSpPr>
        <p:spPr>
          <a:xfrm>
            <a:off x="685800" y="1465711"/>
            <a:ext cx="10821419" cy="42291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4"/>
          <p:cNvSpPr>
            <a:spLocks noGrp="1"/>
          </p:cNvSpPr>
          <p:nvPr>
            <p:ph type="title"/>
          </p:nvPr>
        </p:nvSpPr>
        <p:spPr>
          <a:xfrm>
            <a:off x="694944" y="492841"/>
            <a:ext cx="10811256" cy="679745"/>
          </a:xfrm>
          <a:prstGeom prst="rect">
            <a:avLst/>
          </a:prstGeom>
        </p:spPr>
        <p:txBody>
          <a:bodyPr vert="horz" lIns="0" tIns="0" rIns="0" bIns="0" rtlCol="0" anchor="t" anchorCtr="0">
            <a:noAutofit/>
          </a:bodyPr>
          <a:lstStyle/>
          <a:p>
            <a:r>
              <a:rPr lang="en-US"/>
              <a:t>CLICK TO EDIT MASTER TITLE STYLE</a:t>
            </a:r>
          </a:p>
        </p:txBody>
      </p:sp>
      <p:cxnSp>
        <p:nvCxnSpPr>
          <p:cNvPr id="8" name="Straight Connector 7">
            <a:extLst>
              <a:ext uri="{FF2B5EF4-FFF2-40B4-BE49-F238E27FC236}">
                <a16:creationId xmlns:a16="http://schemas.microsoft.com/office/drawing/2014/main" id="{B76676FC-D680-2646-8177-363F9684694B}"/>
              </a:ext>
            </a:extLst>
          </p:cNvPr>
          <p:cNvCxnSpPr>
            <a:cxnSpLocks/>
          </p:cNvCxnSpPr>
          <p:nvPr userDrawn="1"/>
        </p:nvCxnSpPr>
        <p:spPr>
          <a:xfrm>
            <a:off x="752528" y="27537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1" name="Footer Placeholder 3">
            <a:extLst>
              <a:ext uri="{FF2B5EF4-FFF2-40B4-BE49-F238E27FC236}">
                <a16:creationId xmlns:a16="http://schemas.microsoft.com/office/drawing/2014/main" id="{94D8FADD-4D40-1045-A2FF-0FCA746982F1}"/>
              </a:ext>
            </a:extLst>
          </p:cNvPr>
          <p:cNvSpPr>
            <a:spLocks noGrp="1"/>
          </p:cNvSpPr>
          <p:nvPr>
            <p:ph type="ftr" sz="quarter" idx="3"/>
          </p:nvPr>
        </p:nvSpPr>
        <p:spPr>
          <a:xfrm>
            <a:off x="85006" y="6594130"/>
            <a:ext cx="10251186" cy="263870"/>
          </a:xfrm>
          <a:prstGeom prst="rect">
            <a:avLst/>
          </a:prstGeom>
        </p:spPr>
        <p:txBody>
          <a:bodyPr vert="horz" lIns="91440" tIns="45720" rIns="91440" bIns="45720" rtlCol="0" anchor="t" anchorCtr="0"/>
          <a:lstStyle>
            <a:lvl1pPr algn="l">
              <a:defRPr sz="600">
                <a:solidFill>
                  <a:schemeClr val="tx1"/>
                </a:solidFill>
              </a:defRPr>
            </a:lvl1p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409134223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Lst>
  <p:hf sldNum="0" hdr="0" dt="0"/>
  <p:txStyles>
    <p:titleStyle>
      <a:lvl1pPr marL="0" algn="l" defTabSz="914400" rtl="0" eaLnBrk="1" latinLnBrk="0" hangingPunct="1">
        <a:lnSpc>
          <a:spcPct val="80000"/>
        </a:lnSpc>
        <a:spcBef>
          <a:spcPct val="0"/>
        </a:spcBef>
        <a:buNone/>
        <a:defRPr lang="en-US" sz="3200" b="0" kern="1200" cap="all" spc="300" baseline="0" dirty="0">
          <a:solidFill>
            <a:schemeClr val="tx1"/>
          </a:solidFill>
          <a:latin typeface="Arial" panose="020B0604020202020204" pitchFamily="34" charset="0"/>
          <a:ea typeface="+mj-ea"/>
          <a:cs typeface="Arial" panose="020B0604020202020204" pitchFamily="34" charset="0"/>
        </a:defRPr>
      </a:lvl1pPr>
    </p:titleStyle>
    <p:bodyStyle>
      <a:lvl1pPr marL="219456"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sz="2200" kern="1200" baseline="0">
          <a:solidFill>
            <a:schemeClr val="tx1"/>
          </a:solidFill>
          <a:latin typeface="Arial" panose="020B0604020202020204" pitchFamily="34" charset="0"/>
          <a:ea typeface="+mn-ea"/>
          <a:cs typeface="+mn-cs"/>
        </a:defRPr>
      </a:lvl1pPr>
      <a:lvl2pPr marL="438912" indent="-219456" algn="l" defTabSz="914400" rtl="0" eaLnBrk="1" latinLnBrk="0" hangingPunct="1">
        <a:lnSpc>
          <a:spcPct val="100000"/>
        </a:lnSpc>
        <a:spcBef>
          <a:spcPts val="0"/>
        </a:spcBef>
        <a:spcAft>
          <a:spcPts val="600"/>
        </a:spcAft>
        <a:buSzPct val="100000"/>
        <a:buFont typeface="Arial" panose="020B0604020202020204" pitchFamily="34" charset="0"/>
        <a:buChar char="–"/>
        <a:defRPr sz="2000" kern="120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sz="1800" kern="120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SzPct val="100000"/>
        <a:buFont typeface="Arial" panose="020B0604020202020204" pitchFamily="34" charset="0"/>
        <a:buChar char="–"/>
        <a:defRPr sz="1600" kern="120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48">
          <p15:clr>
            <a:srgbClr val="547EBF"/>
          </p15:clr>
        </p15:guide>
        <p15:guide id="3" pos="432">
          <p15:clr>
            <a:srgbClr val="547EBF"/>
          </p15:clr>
        </p15:guide>
        <p15:guide id="4" orient="horz" pos="3888">
          <p15:clr>
            <a:srgbClr val="547EBF"/>
          </p15:clr>
        </p15:guide>
        <p15:guide id="5" orient="horz" pos="288">
          <p15:clr>
            <a:srgbClr val="547EBF"/>
          </p15:clr>
        </p15:guide>
        <p15:guide id="6" pos="1416">
          <p15:clr>
            <a:srgbClr val="A4A3A4"/>
          </p15:clr>
        </p15:guide>
        <p15:guide id="7" pos="1608">
          <p15:clr>
            <a:srgbClr val="A4A3A4"/>
          </p15:clr>
        </p15:guide>
        <p15:guide id="8" pos="3744">
          <p15:clr>
            <a:srgbClr val="A4A3A4"/>
          </p15:clr>
        </p15:guide>
        <p15:guide id="9" pos="3936">
          <p15:clr>
            <a:srgbClr val="A4A3A4"/>
          </p15:clr>
        </p15:guide>
        <p15:guide id="10" pos="4920">
          <p15:clr>
            <a:srgbClr val="A4A3A4"/>
          </p15:clr>
        </p15:guide>
        <p15:guide id="11" pos="5088">
          <p15:clr>
            <a:srgbClr val="A4A3A4"/>
          </p15:clr>
        </p15:guide>
        <p15:guide id="12" pos="6072">
          <p15:clr>
            <a:srgbClr val="A4A3A4"/>
          </p15:clr>
        </p15:guide>
        <p15:guide id="13" pos="6264">
          <p15:clr>
            <a:srgbClr val="A4A3A4"/>
          </p15:clr>
        </p15:guide>
        <p15:guide id="14" pos="2592">
          <p15:clr>
            <a:srgbClr val="A4A3A4"/>
          </p15:clr>
        </p15:guide>
        <p15:guide id="15" pos="2760">
          <p15:clr>
            <a:srgbClr val="A4A3A4"/>
          </p15:clr>
        </p15:guide>
        <p15:guide id="16" orient="horz" pos="720">
          <p15:clr>
            <a:srgbClr val="547EBF"/>
          </p15:clr>
        </p15:guide>
        <p15:guide id="17" orient="horz" pos="480">
          <p15:clr>
            <a:srgbClr val="547EBF"/>
          </p15:clr>
        </p15:guide>
        <p15:guide id="18" orient="horz" pos="984">
          <p15:clr>
            <a:srgbClr val="F26B43"/>
          </p15:clr>
        </p15:guide>
        <p15:guide id="19" orient="horz" pos="36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xml"/><Relationship Id="rId1" Type="http://schemas.openxmlformats.org/officeDocument/2006/relationships/slideLayout" Target="../slideLayouts/slideLayout106.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08.xml"/></Relationships>
</file>

<file path=ppt/slides/_rels/slide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17.png"/><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2AD5AB-90C4-9449-BE95-8A0CCE44C627}"/>
              </a:ext>
            </a:extLst>
          </p:cNvPr>
          <p:cNvSpPr>
            <a:spLocks noGrp="1"/>
          </p:cNvSpPr>
          <p:nvPr>
            <p:ph type="body" sz="quarter" idx="13"/>
          </p:nvPr>
        </p:nvSpPr>
        <p:spPr/>
        <p:txBody>
          <a:bodyPr/>
          <a:lstStyle/>
          <a:p>
            <a:r>
              <a:rPr lang="en-US">
                <a:solidFill>
                  <a:schemeClr val="tx2"/>
                </a:solidFill>
              </a:rPr>
              <a:t>The Armrest battle</a:t>
            </a:r>
          </a:p>
        </p:txBody>
      </p:sp>
      <p:sp>
        <p:nvSpPr>
          <p:cNvPr id="4" name="Title 3">
            <a:extLst>
              <a:ext uri="{FF2B5EF4-FFF2-40B4-BE49-F238E27FC236}">
                <a16:creationId xmlns:a16="http://schemas.microsoft.com/office/drawing/2014/main" id="{3A1C61A8-03F8-5245-BFD4-1D2D2B49C532}"/>
              </a:ext>
            </a:extLst>
          </p:cNvPr>
          <p:cNvSpPr>
            <a:spLocks noGrp="1"/>
          </p:cNvSpPr>
          <p:nvPr>
            <p:ph type="title"/>
          </p:nvPr>
        </p:nvSpPr>
        <p:spPr>
          <a:xfrm>
            <a:off x="694943" y="1942871"/>
            <a:ext cx="10072498" cy="2533135"/>
          </a:xfrm>
        </p:spPr>
        <p:txBody>
          <a:bodyPr/>
          <a:lstStyle/>
          <a:p>
            <a:r>
              <a:rPr lang="en-IN" dirty="0">
                <a:solidFill>
                  <a:schemeClr val="tx2"/>
                </a:solidFill>
              </a:rPr>
              <a:t>MECHAURA 2022</a:t>
            </a:r>
            <a:br>
              <a:rPr lang="en-US" dirty="0">
                <a:solidFill>
                  <a:schemeClr val="tx2"/>
                </a:solidFill>
              </a:rPr>
            </a:br>
            <a:r>
              <a:rPr lang="en-US" dirty="0"/>
              <a:t>design dexterity challenge</a:t>
            </a:r>
          </a:p>
        </p:txBody>
      </p:sp>
      <p:pic>
        <p:nvPicPr>
          <p:cNvPr id="10" name="Graphic 9">
            <a:extLst>
              <a:ext uri="{FF2B5EF4-FFF2-40B4-BE49-F238E27FC236}">
                <a16:creationId xmlns:a16="http://schemas.microsoft.com/office/drawing/2014/main" id="{55CA9DA7-6E8B-46B7-B947-6508FBD83D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3432" y="351939"/>
            <a:ext cx="2857500" cy="2857500"/>
          </a:xfrm>
          <a:prstGeom prst="rect">
            <a:avLst/>
          </a:prstGeom>
        </p:spPr>
      </p:pic>
      <p:pic>
        <p:nvPicPr>
          <p:cNvPr id="12" name="Graphic 11">
            <a:extLst>
              <a:ext uri="{FF2B5EF4-FFF2-40B4-BE49-F238E27FC236}">
                <a16:creationId xmlns:a16="http://schemas.microsoft.com/office/drawing/2014/main" id="{7CFB1C7D-7401-46EE-B9D5-680CA54EB3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5932" y="351939"/>
            <a:ext cx="2857500" cy="2857500"/>
          </a:xfrm>
          <a:prstGeom prst="rect">
            <a:avLst/>
          </a:prstGeom>
        </p:spPr>
      </p:pic>
      <p:sp>
        <p:nvSpPr>
          <p:cNvPr id="5" name="Footer Placeholder 6">
            <a:extLst>
              <a:ext uri="{FF2B5EF4-FFF2-40B4-BE49-F238E27FC236}">
                <a16:creationId xmlns:a16="http://schemas.microsoft.com/office/drawing/2014/main" id="{89E03CC7-6714-2557-6617-5DB9CA41BA49}"/>
              </a:ext>
            </a:extLst>
          </p:cNvPr>
          <p:cNvSpPr txBox="1">
            <a:spLocks/>
          </p:cNvSpPr>
          <p:nvPr/>
        </p:nvSpPr>
        <p:spPr>
          <a:xfrm>
            <a:off x="85293" y="6583702"/>
            <a:ext cx="10072498" cy="27429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00">
                <a:solidFill>
                  <a:srgbClr val="000000"/>
                </a:solidFill>
                <a:latin typeface="Arial"/>
                <a:cs typeface="DIN-Light"/>
              </a:rPr>
              <a:t>© 2022 Collins Aerospace.  | Collins Aerospace Proprietary.  |  This document does not include any export controlled technical data.</a:t>
            </a:r>
            <a:endParaRPr lang="en-US" sz="600">
              <a:solidFill>
                <a:srgbClr val="000000"/>
              </a:solidFill>
              <a:latin typeface="Arial"/>
            </a:endParaRPr>
          </a:p>
        </p:txBody>
      </p:sp>
      <p:sp>
        <p:nvSpPr>
          <p:cNvPr id="2" name="TextBox 1">
            <a:extLst>
              <a:ext uri="{FF2B5EF4-FFF2-40B4-BE49-F238E27FC236}">
                <a16:creationId xmlns:a16="http://schemas.microsoft.com/office/drawing/2014/main" id="{7EF86ECD-9DE9-36D3-96CB-E726472CE6C4}"/>
              </a:ext>
            </a:extLst>
          </p:cNvPr>
          <p:cNvSpPr txBox="1"/>
          <p:nvPr/>
        </p:nvSpPr>
        <p:spPr>
          <a:xfrm>
            <a:off x="2299809" y="4747110"/>
            <a:ext cx="8980931" cy="707886"/>
          </a:xfrm>
          <a:prstGeom prst="rect">
            <a:avLst/>
          </a:prstGeom>
          <a:noFill/>
        </p:spPr>
        <p:txBody>
          <a:bodyPr wrap="square" rtlCol="0">
            <a:spAutoFit/>
          </a:bodyPr>
          <a:lstStyle/>
          <a:p>
            <a:pPr algn="r"/>
            <a:r>
              <a:rPr lang="en-IN" sz="2000" cap="all" dirty="0">
                <a:latin typeface="Arial" panose="020B0604020202020204" pitchFamily="34" charset="0"/>
                <a:cs typeface="Arial" panose="020B0604020202020204" pitchFamily="34" charset="0"/>
              </a:rPr>
              <a:t>Submitted by, </a:t>
            </a:r>
          </a:p>
          <a:p>
            <a:pPr algn="r"/>
            <a:r>
              <a:rPr lang="en-IN" sz="2000" cap="all" dirty="0">
                <a:latin typeface="Arial" panose="020B0604020202020204" pitchFamily="34" charset="0"/>
                <a:cs typeface="Arial" panose="020B0604020202020204" pitchFamily="34" charset="0"/>
              </a:rPr>
              <a:t>Sneha M S</a:t>
            </a:r>
          </a:p>
        </p:txBody>
      </p:sp>
    </p:spTree>
    <p:extLst>
      <p:ext uri="{BB962C8B-B14F-4D97-AF65-F5344CB8AC3E}">
        <p14:creationId xmlns:p14="http://schemas.microsoft.com/office/powerpoint/2010/main" val="1049405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F6B61-E5C8-41B7-A827-3A70930C56CC}"/>
              </a:ext>
            </a:extLst>
          </p:cNvPr>
          <p:cNvSpPr>
            <a:spLocks noGrp="1"/>
          </p:cNvSpPr>
          <p:nvPr>
            <p:ph type="body" sz="quarter" idx="13"/>
          </p:nvPr>
        </p:nvSpPr>
        <p:spPr>
          <a:xfrm>
            <a:off x="933253" y="1329179"/>
            <a:ext cx="5495828" cy="4344817"/>
          </a:xfrm>
        </p:spPr>
        <p:txBody>
          <a:bodyPr/>
          <a:lstStyle/>
          <a:p>
            <a:pPr marL="0" indent="0">
              <a:buNone/>
            </a:pPr>
            <a:r>
              <a:rPr lang="en-US"/>
              <a:t>PREMISE:</a:t>
            </a:r>
          </a:p>
          <a:p>
            <a:pPr marL="0" indent="0">
              <a:buNone/>
            </a:pPr>
            <a:r>
              <a:rPr lang="en-US" sz="2100"/>
              <a:t>Hostile elbow exchanges with fellow fliers are frequently listed as among the biggest annoyances of being crammed into an aircraft with other humans. This causes unpleasant flying experience and discomfort to passengers, especially in the economy seating.</a:t>
            </a:r>
          </a:p>
          <a:p>
            <a:pPr marL="0" indent="0">
              <a:buNone/>
            </a:pPr>
            <a:r>
              <a:rPr lang="en-US" sz="2100"/>
              <a:t>Highly effects middle seat passengers, as compared to the rest. Physiologically different people may need more, or less space and can hence, cause conflicts.</a:t>
            </a:r>
          </a:p>
          <a:p>
            <a:pPr marL="0" indent="0">
              <a:buNone/>
            </a:pPr>
            <a:r>
              <a:rPr lang="en-US" sz="2100"/>
              <a:t>This poses an opportunity to innovate and solve this problem. </a:t>
            </a:r>
          </a:p>
        </p:txBody>
      </p:sp>
      <p:sp>
        <p:nvSpPr>
          <p:cNvPr id="4" name="Title 3">
            <a:extLst>
              <a:ext uri="{FF2B5EF4-FFF2-40B4-BE49-F238E27FC236}">
                <a16:creationId xmlns:a16="http://schemas.microsoft.com/office/drawing/2014/main" id="{19606077-A142-4039-B592-C4937EA5CC2D}"/>
              </a:ext>
            </a:extLst>
          </p:cNvPr>
          <p:cNvSpPr>
            <a:spLocks noGrp="1"/>
          </p:cNvSpPr>
          <p:nvPr>
            <p:ph type="title"/>
          </p:nvPr>
        </p:nvSpPr>
        <p:spPr>
          <a:xfrm>
            <a:off x="690372" y="501697"/>
            <a:ext cx="10811256" cy="676653"/>
          </a:xfrm>
        </p:spPr>
        <p:txBody>
          <a:bodyPr/>
          <a:lstStyle/>
          <a:p>
            <a:r>
              <a:rPr lang="en-US">
                <a:solidFill>
                  <a:srgbClr val="CE1126"/>
                </a:solidFill>
              </a:rPr>
              <a:t>THE ARMREST BATTLE</a:t>
            </a:r>
            <a:br>
              <a:rPr lang="en-US"/>
            </a:br>
            <a:endParaRPr lang="en-US"/>
          </a:p>
        </p:txBody>
      </p:sp>
      <p:pic>
        <p:nvPicPr>
          <p:cNvPr id="1026" name="Picture 2" descr="How to Win the Airplane Armrest Battle Once and For All | GQ">
            <a:extLst>
              <a:ext uri="{FF2B5EF4-FFF2-40B4-BE49-F238E27FC236}">
                <a16:creationId xmlns:a16="http://schemas.microsoft.com/office/drawing/2014/main" id="{53F6BA7C-C49F-4C05-8D1C-1F6E75C812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9673" y="1469641"/>
            <a:ext cx="4601955" cy="420435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6">
            <a:extLst>
              <a:ext uri="{FF2B5EF4-FFF2-40B4-BE49-F238E27FC236}">
                <a16:creationId xmlns:a16="http://schemas.microsoft.com/office/drawing/2014/main" id="{6EFB2837-6B69-4C06-FB16-C2542F6ABD2C}"/>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62100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a:t>SOLUTION PROPOSED </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D90BB248-296F-717F-E2C8-3816E3877C78}"/>
              </a:ext>
            </a:extLst>
          </p:cNvPr>
          <p:cNvSpPr txBox="1"/>
          <p:nvPr/>
        </p:nvSpPr>
        <p:spPr>
          <a:xfrm>
            <a:off x="685800" y="1091681"/>
            <a:ext cx="11080102" cy="646331"/>
          </a:xfrm>
          <a:prstGeom prst="rect">
            <a:avLst/>
          </a:prstGeom>
          <a:noFill/>
        </p:spPr>
        <p:txBody>
          <a:bodyPr wrap="square" rtlCol="0">
            <a:spAutoFit/>
          </a:bodyPr>
          <a:lstStyle/>
          <a:p>
            <a:r>
              <a:rPr lang="en-US" b="0" i="0" dirty="0">
                <a:effectLst/>
              </a:rPr>
              <a:t>Inspired from the paperclip design in which adjacent passengers share the armrest without uncomfortable contact, this proposed model also has </a:t>
            </a:r>
            <a:r>
              <a:rPr lang="en-US" b="1" i="0" dirty="0">
                <a:solidFill>
                  <a:srgbClr val="C00000"/>
                </a:solidFill>
                <a:effectLst/>
              </a:rPr>
              <a:t>two levels of arm rest </a:t>
            </a:r>
            <a:r>
              <a:rPr lang="en-US" b="0" i="0" dirty="0">
                <a:effectLst/>
              </a:rPr>
              <a:t>along with a bottle holder.</a:t>
            </a:r>
            <a:endParaRPr lang="en-IN" dirty="0"/>
          </a:p>
        </p:txBody>
      </p:sp>
      <p:pic>
        <p:nvPicPr>
          <p:cNvPr id="10" name="Picture 9">
            <a:extLst>
              <a:ext uri="{FF2B5EF4-FFF2-40B4-BE49-F238E27FC236}">
                <a16:creationId xmlns:a16="http://schemas.microsoft.com/office/drawing/2014/main" id="{87F2DB56-17B2-D669-2B7C-9918625A1378}"/>
              </a:ext>
            </a:extLst>
          </p:cNvPr>
          <p:cNvPicPr>
            <a:picLocks noChangeAspect="1"/>
          </p:cNvPicPr>
          <p:nvPr/>
        </p:nvPicPr>
        <p:blipFill>
          <a:blip r:embed="rId2"/>
          <a:stretch>
            <a:fillRect/>
          </a:stretch>
        </p:blipFill>
        <p:spPr>
          <a:xfrm>
            <a:off x="694944" y="2315220"/>
            <a:ext cx="5901799" cy="3169853"/>
          </a:xfrm>
          <a:prstGeom prst="rect">
            <a:avLst/>
          </a:prstGeom>
        </p:spPr>
      </p:pic>
      <p:pic>
        <p:nvPicPr>
          <p:cNvPr id="1026" name="Picture 2">
            <a:extLst>
              <a:ext uri="{FF2B5EF4-FFF2-40B4-BE49-F238E27FC236}">
                <a16:creationId xmlns:a16="http://schemas.microsoft.com/office/drawing/2014/main" id="{4C5DBD00-428A-6487-77AE-077277A65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651" y="2289755"/>
            <a:ext cx="4232405" cy="302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CD092B8-BEBC-9D7B-094E-76EF8E8C123D}"/>
              </a:ext>
            </a:extLst>
          </p:cNvPr>
          <p:cNvSpPr txBox="1"/>
          <p:nvPr/>
        </p:nvSpPr>
        <p:spPr>
          <a:xfrm>
            <a:off x="615819" y="5617029"/>
            <a:ext cx="5980923" cy="369332"/>
          </a:xfrm>
          <a:prstGeom prst="rect">
            <a:avLst/>
          </a:prstGeom>
          <a:noFill/>
        </p:spPr>
        <p:txBody>
          <a:bodyPr wrap="square" rtlCol="0">
            <a:spAutoFit/>
          </a:bodyPr>
          <a:lstStyle/>
          <a:p>
            <a:pPr algn="ctr"/>
            <a:r>
              <a:rPr lang="en-IN" b="1" dirty="0"/>
              <a:t>Proposed Design</a:t>
            </a:r>
          </a:p>
        </p:txBody>
      </p:sp>
      <p:sp>
        <p:nvSpPr>
          <p:cNvPr id="14" name="TextBox 13">
            <a:extLst>
              <a:ext uri="{FF2B5EF4-FFF2-40B4-BE49-F238E27FC236}">
                <a16:creationId xmlns:a16="http://schemas.microsoft.com/office/drawing/2014/main" id="{EF91CF27-26CE-7C50-C1C6-E4D0D4286D0E}"/>
              </a:ext>
            </a:extLst>
          </p:cNvPr>
          <p:cNvSpPr txBox="1"/>
          <p:nvPr/>
        </p:nvSpPr>
        <p:spPr>
          <a:xfrm>
            <a:off x="7264651" y="5617029"/>
            <a:ext cx="4311530" cy="369332"/>
          </a:xfrm>
          <a:prstGeom prst="rect">
            <a:avLst/>
          </a:prstGeom>
          <a:noFill/>
        </p:spPr>
        <p:txBody>
          <a:bodyPr wrap="square" rtlCol="0">
            <a:spAutoFit/>
          </a:bodyPr>
          <a:lstStyle/>
          <a:p>
            <a:pPr algn="ctr"/>
            <a:r>
              <a:rPr lang="en-IN" b="1" dirty="0"/>
              <a:t>Paperclip Design - Inspiration</a:t>
            </a:r>
          </a:p>
        </p:txBody>
      </p:sp>
    </p:spTree>
    <p:extLst>
      <p:ext uri="{BB962C8B-B14F-4D97-AF65-F5344CB8AC3E}">
        <p14:creationId xmlns:p14="http://schemas.microsoft.com/office/powerpoint/2010/main" val="2410375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a:t>DESIGN DETAILS</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
        <p:nvSpPr>
          <p:cNvPr id="4" name="TextBox 3">
            <a:extLst>
              <a:ext uri="{FF2B5EF4-FFF2-40B4-BE49-F238E27FC236}">
                <a16:creationId xmlns:a16="http://schemas.microsoft.com/office/drawing/2014/main" id="{5A21FAF4-8CE5-8184-DB9A-84A9E7B38854}"/>
              </a:ext>
            </a:extLst>
          </p:cNvPr>
          <p:cNvSpPr txBox="1"/>
          <p:nvPr/>
        </p:nvSpPr>
        <p:spPr>
          <a:xfrm>
            <a:off x="662522" y="1148511"/>
            <a:ext cx="9471991" cy="2585323"/>
          </a:xfrm>
          <a:prstGeom prst="rect">
            <a:avLst/>
          </a:prstGeom>
          <a:noFill/>
        </p:spPr>
        <p:txBody>
          <a:bodyPr wrap="square" rtlCol="0">
            <a:spAutoFit/>
          </a:bodyPr>
          <a:lstStyle/>
          <a:p>
            <a:r>
              <a:rPr lang="en-IN" dirty="0"/>
              <a:t>Dimensions of the armrest:</a:t>
            </a:r>
          </a:p>
          <a:p>
            <a:pPr marL="285750" indent="-285750">
              <a:buFont typeface="Arial" panose="020B0604020202020204" pitchFamily="34" charset="0"/>
              <a:buChar char="•"/>
            </a:pPr>
            <a:r>
              <a:rPr lang="en-IN" dirty="0"/>
              <a:t>Height : </a:t>
            </a:r>
            <a:r>
              <a:rPr lang="en-IN" dirty="0">
                <a:solidFill>
                  <a:srgbClr val="C00000"/>
                </a:solidFill>
              </a:rPr>
              <a:t>3.4”</a:t>
            </a:r>
          </a:p>
          <a:p>
            <a:pPr marL="285750" indent="-285750">
              <a:buFont typeface="Arial" panose="020B0604020202020204" pitchFamily="34" charset="0"/>
              <a:buChar char="•"/>
            </a:pPr>
            <a:r>
              <a:rPr lang="en-IN" dirty="0"/>
              <a:t>Total Length : </a:t>
            </a:r>
            <a:r>
              <a:rPr lang="en-IN" dirty="0">
                <a:solidFill>
                  <a:srgbClr val="C00000"/>
                </a:solidFill>
              </a:rPr>
              <a:t>15”</a:t>
            </a:r>
          </a:p>
          <a:p>
            <a:pPr marL="285750" indent="-285750">
              <a:buFont typeface="Arial" panose="020B0604020202020204" pitchFamily="34" charset="0"/>
              <a:buChar char="•"/>
            </a:pPr>
            <a:r>
              <a:rPr lang="en-IN" dirty="0"/>
              <a:t>Total Width : </a:t>
            </a:r>
            <a:r>
              <a:rPr lang="en-IN" dirty="0">
                <a:solidFill>
                  <a:srgbClr val="C00000"/>
                </a:solidFill>
              </a:rPr>
              <a:t>3”</a:t>
            </a:r>
          </a:p>
          <a:p>
            <a:pPr marL="285750" indent="-285750">
              <a:buFont typeface="Arial" panose="020B0604020202020204" pitchFamily="34" charset="0"/>
              <a:buChar char="•"/>
            </a:pPr>
            <a:r>
              <a:rPr lang="en-IN" dirty="0"/>
              <a:t>Diameter of Bottle Holder: </a:t>
            </a:r>
            <a:r>
              <a:rPr lang="en-IN" dirty="0">
                <a:solidFill>
                  <a:srgbClr val="C00000"/>
                </a:solidFill>
              </a:rPr>
              <a:t>2.76”</a:t>
            </a:r>
          </a:p>
          <a:p>
            <a:pPr marL="285750" indent="-285750">
              <a:buFont typeface="Arial" panose="020B0604020202020204" pitchFamily="34" charset="0"/>
              <a:buChar char="•"/>
            </a:pPr>
            <a:r>
              <a:rPr lang="en-IN" dirty="0"/>
              <a:t>Depth of Bottle Holder: </a:t>
            </a:r>
            <a:r>
              <a:rPr lang="en-IN" dirty="0">
                <a:solidFill>
                  <a:srgbClr val="C00000"/>
                </a:solidFill>
              </a:rPr>
              <a:t>2.60” </a:t>
            </a:r>
          </a:p>
          <a:p>
            <a:pPr marL="285750" indent="-285750">
              <a:buFont typeface="Arial" panose="020B0604020202020204" pitchFamily="34" charset="0"/>
              <a:buChar char="•"/>
            </a:pPr>
            <a:r>
              <a:rPr lang="en-IN" dirty="0"/>
              <a:t>Space available in the bottom level for resting arm : </a:t>
            </a:r>
            <a:r>
              <a:rPr lang="en-IN" dirty="0">
                <a:solidFill>
                  <a:srgbClr val="C00000"/>
                </a:solidFill>
              </a:rPr>
              <a:t>5.2”</a:t>
            </a:r>
          </a:p>
          <a:p>
            <a:pPr marL="285750" indent="-285750">
              <a:buFont typeface="Arial" panose="020B0604020202020204" pitchFamily="34" charset="0"/>
              <a:buChar char="•"/>
            </a:pPr>
            <a:r>
              <a:rPr lang="en-IN" dirty="0"/>
              <a:t>Space available in the top level for resting arm: </a:t>
            </a:r>
            <a:r>
              <a:rPr lang="en-IN" dirty="0">
                <a:solidFill>
                  <a:srgbClr val="C00000"/>
                </a:solidFill>
              </a:rPr>
              <a:t>4.3”</a:t>
            </a:r>
          </a:p>
          <a:p>
            <a:pPr marL="285750" indent="-285750">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9EA61273-97EC-257F-7F2E-F5E3B03D0C3D}"/>
              </a:ext>
            </a:extLst>
          </p:cNvPr>
          <p:cNvPicPr>
            <a:picLocks noChangeAspect="1"/>
          </p:cNvPicPr>
          <p:nvPr/>
        </p:nvPicPr>
        <p:blipFill>
          <a:blip r:embed="rId2"/>
          <a:stretch>
            <a:fillRect/>
          </a:stretch>
        </p:blipFill>
        <p:spPr>
          <a:xfrm>
            <a:off x="7789583" y="2632488"/>
            <a:ext cx="4232089" cy="3570670"/>
          </a:xfrm>
          <a:prstGeom prst="rect">
            <a:avLst/>
          </a:prstGeom>
        </p:spPr>
      </p:pic>
      <p:pic>
        <p:nvPicPr>
          <p:cNvPr id="9" name="Picture 8">
            <a:extLst>
              <a:ext uri="{FF2B5EF4-FFF2-40B4-BE49-F238E27FC236}">
                <a16:creationId xmlns:a16="http://schemas.microsoft.com/office/drawing/2014/main" id="{E6A28D89-7BB7-1145-07A5-060FFDA0B5FB}"/>
              </a:ext>
            </a:extLst>
          </p:cNvPr>
          <p:cNvPicPr>
            <a:picLocks noChangeAspect="1"/>
          </p:cNvPicPr>
          <p:nvPr/>
        </p:nvPicPr>
        <p:blipFill>
          <a:blip r:embed="rId3"/>
          <a:stretch>
            <a:fillRect/>
          </a:stretch>
        </p:blipFill>
        <p:spPr>
          <a:xfrm>
            <a:off x="7680601" y="514473"/>
            <a:ext cx="4450055" cy="1926700"/>
          </a:xfrm>
          <a:prstGeom prst="rect">
            <a:avLst/>
          </a:prstGeom>
        </p:spPr>
      </p:pic>
      <p:sp>
        <p:nvSpPr>
          <p:cNvPr id="10" name="TextBox 9">
            <a:extLst>
              <a:ext uri="{FF2B5EF4-FFF2-40B4-BE49-F238E27FC236}">
                <a16:creationId xmlns:a16="http://schemas.microsoft.com/office/drawing/2014/main" id="{4E1ACA4A-E3F7-C909-CE4E-62FD2B3FA97B}"/>
              </a:ext>
            </a:extLst>
          </p:cNvPr>
          <p:cNvSpPr txBox="1"/>
          <p:nvPr/>
        </p:nvSpPr>
        <p:spPr>
          <a:xfrm>
            <a:off x="694944" y="3627160"/>
            <a:ext cx="6545611" cy="2308324"/>
          </a:xfrm>
          <a:prstGeom prst="rect">
            <a:avLst/>
          </a:prstGeom>
          <a:noFill/>
        </p:spPr>
        <p:txBody>
          <a:bodyPr wrap="square" rtlCol="0">
            <a:spAutoFit/>
          </a:bodyPr>
          <a:lstStyle/>
          <a:p>
            <a:r>
              <a:rPr lang="en-IN" sz="1600" b="1" dirty="0">
                <a:solidFill>
                  <a:srgbClr val="C00000"/>
                </a:solidFill>
              </a:rPr>
              <a:t>Salient features:</a:t>
            </a:r>
          </a:p>
          <a:p>
            <a:pPr marL="285750" indent="-285750">
              <a:buFont typeface="Arial" panose="020B0604020202020204" pitchFamily="34" charset="0"/>
              <a:buChar char="•"/>
            </a:pPr>
            <a:r>
              <a:rPr lang="en-IN" sz="1600" dirty="0"/>
              <a:t>Ample space is available in the upper and lower levels of the armrest for both the passengers.</a:t>
            </a:r>
          </a:p>
          <a:p>
            <a:pPr marL="285750" indent="-285750">
              <a:buFont typeface="Arial" panose="020B0604020202020204" pitchFamily="34" charset="0"/>
              <a:buChar char="•"/>
            </a:pPr>
            <a:r>
              <a:rPr lang="en-IN" sz="1600" dirty="0"/>
              <a:t>More than half of the water bottle fits inside the holder and hence it will be held firmly.</a:t>
            </a:r>
          </a:p>
          <a:p>
            <a:pPr marL="285750" indent="-285750">
              <a:buFont typeface="Arial" panose="020B0604020202020204" pitchFamily="34" charset="0"/>
              <a:buChar char="•"/>
            </a:pPr>
            <a:r>
              <a:rPr lang="en-IN" sz="1600" dirty="0"/>
              <a:t>Since it’s attached between the seats using hinge mechanism, the</a:t>
            </a:r>
            <a:r>
              <a:rPr lang="en-US" sz="1600" dirty="0"/>
              <a:t> armrest, which can be moved up or down, is required to be down during take off or landing, and a hinge lock keeps the armrest in the down position</a:t>
            </a:r>
            <a:endParaRPr lang="en-IN" sz="1600" dirty="0"/>
          </a:p>
        </p:txBody>
      </p:sp>
    </p:spTree>
    <p:extLst>
      <p:ext uri="{BB962C8B-B14F-4D97-AF65-F5344CB8AC3E}">
        <p14:creationId xmlns:p14="http://schemas.microsoft.com/office/powerpoint/2010/main" val="4231214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a:t>fbd / mechanism </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pic>
        <p:nvPicPr>
          <p:cNvPr id="4" name="Picture 3">
            <a:extLst>
              <a:ext uri="{FF2B5EF4-FFF2-40B4-BE49-F238E27FC236}">
                <a16:creationId xmlns:a16="http://schemas.microsoft.com/office/drawing/2014/main" id="{C0E1C9C1-3508-F72A-389B-FBCA809510CF}"/>
              </a:ext>
            </a:extLst>
          </p:cNvPr>
          <p:cNvPicPr>
            <a:picLocks noChangeAspect="1"/>
          </p:cNvPicPr>
          <p:nvPr/>
        </p:nvPicPr>
        <p:blipFill>
          <a:blip r:embed="rId2"/>
          <a:stretch>
            <a:fillRect/>
          </a:stretch>
        </p:blipFill>
        <p:spPr>
          <a:xfrm>
            <a:off x="6478808" y="1191126"/>
            <a:ext cx="5405029" cy="2031324"/>
          </a:xfrm>
          <a:prstGeom prst="rect">
            <a:avLst/>
          </a:prstGeom>
        </p:spPr>
      </p:pic>
      <p:sp>
        <p:nvSpPr>
          <p:cNvPr id="5" name="TextBox 4">
            <a:extLst>
              <a:ext uri="{FF2B5EF4-FFF2-40B4-BE49-F238E27FC236}">
                <a16:creationId xmlns:a16="http://schemas.microsoft.com/office/drawing/2014/main" id="{1FF15F94-0F1C-E7AF-BB6A-6A0D2AEEA48F}"/>
              </a:ext>
            </a:extLst>
          </p:cNvPr>
          <p:cNvSpPr txBox="1"/>
          <p:nvPr/>
        </p:nvSpPr>
        <p:spPr>
          <a:xfrm>
            <a:off x="7146378" y="3781805"/>
            <a:ext cx="4069888" cy="2031325"/>
          </a:xfrm>
          <a:prstGeom prst="rect">
            <a:avLst/>
          </a:prstGeom>
          <a:noFill/>
        </p:spPr>
        <p:txBody>
          <a:bodyPr wrap="square" rtlCol="0">
            <a:spAutoFit/>
          </a:bodyPr>
          <a:lstStyle/>
          <a:p>
            <a:r>
              <a:rPr lang="en-IN" dirty="0"/>
              <a:t>Forces acting on the armrest:</a:t>
            </a:r>
          </a:p>
          <a:p>
            <a:pPr marL="285750" indent="-285750">
              <a:buFont typeface="Arial" panose="020B0604020202020204" pitchFamily="34" charset="0"/>
              <a:buChar char="•"/>
            </a:pPr>
            <a:r>
              <a:rPr lang="en-IN" dirty="0"/>
              <a:t>60 lbf each on the upper and lower levels of the arm rest</a:t>
            </a:r>
          </a:p>
          <a:p>
            <a:pPr marL="285750" indent="-285750">
              <a:buFont typeface="Arial" panose="020B0604020202020204" pitchFamily="34" charset="0"/>
              <a:buChar char="•"/>
            </a:pPr>
            <a:r>
              <a:rPr lang="en-IN" dirty="0"/>
              <a:t>1.1 lbf (Weight of 500ml water bottle)</a:t>
            </a:r>
          </a:p>
          <a:p>
            <a:pPr marL="285750" indent="-285750">
              <a:buFont typeface="Arial" panose="020B0604020202020204" pitchFamily="34" charset="0"/>
              <a:buChar char="•"/>
            </a:pPr>
            <a:r>
              <a:rPr lang="en-IN" dirty="0"/>
              <a:t>Weight of the armrest</a:t>
            </a:r>
          </a:p>
          <a:p>
            <a:pPr marL="285750" indent="-285750">
              <a:buFont typeface="Arial" panose="020B0604020202020204" pitchFamily="34" charset="0"/>
              <a:buChar char="•"/>
            </a:pPr>
            <a:endParaRPr lang="en-IN" dirty="0"/>
          </a:p>
        </p:txBody>
      </p:sp>
      <p:pic>
        <p:nvPicPr>
          <p:cNvPr id="8" name="Picture 7">
            <a:extLst>
              <a:ext uri="{FF2B5EF4-FFF2-40B4-BE49-F238E27FC236}">
                <a16:creationId xmlns:a16="http://schemas.microsoft.com/office/drawing/2014/main" id="{67586C78-7ABE-7548-9CD2-82196B7B3DC9}"/>
              </a:ext>
            </a:extLst>
          </p:cNvPr>
          <p:cNvPicPr>
            <a:picLocks noChangeAspect="1"/>
          </p:cNvPicPr>
          <p:nvPr/>
        </p:nvPicPr>
        <p:blipFill>
          <a:blip r:embed="rId3"/>
          <a:stretch>
            <a:fillRect/>
          </a:stretch>
        </p:blipFill>
        <p:spPr>
          <a:xfrm rot="16200000">
            <a:off x="1774048" y="559057"/>
            <a:ext cx="3227116" cy="5739886"/>
          </a:xfrm>
          <a:prstGeom prst="rect">
            <a:avLst/>
          </a:prstGeom>
        </p:spPr>
      </p:pic>
    </p:spTree>
    <p:extLst>
      <p:ext uri="{BB962C8B-B14F-4D97-AF65-F5344CB8AC3E}">
        <p14:creationId xmlns:p14="http://schemas.microsoft.com/office/powerpoint/2010/main" val="1245688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dirty="0"/>
              <a:t>Material and manufacturing process</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2" name="Table 3">
            <a:extLst>
              <a:ext uri="{FF2B5EF4-FFF2-40B4-BE49-F238E27FC236}">
                <a16:creationId xmlns:a16="http://schemas.microsoft.com/office/drawing/2014/main" id="{C23F6D3D-DACF-F76E-EBF3-F38CF90C3CA5}"/>
              </a:ext>
            </a:extLst>
          </p:cNvPr>
          <p:cNvGraphicFramePr>
            <a:graphicFrameLocks noGrp="1"/>
          </p:cNvGraphicFramePr>
          <p:nvPr>
            <p:extLst>
              <p:ext uri="{D42A27DB-BD31-4B8C-83A1-F6EECF244321}">
                <p14:modId xmlns:p14="http://schemas.microsoft.com/office/powerpoint/2010/main" val="427908236"/>
              </p:ext>
            </p:extLst>
          </p:nvPr>
        </p:nvGraphicFramePr>
        <p:xfrm>
          <a:off x="694944" y="1850433"/>
          <a:ext cx="5257988" cy="1554480"/>
        </p:xfrm>
        <a:graphic>
          <a:graphicData uri="http://schemas.openxmlformats.org/drawingml/2006/table">
            <a:tbl>
              <a:tblPr firstRow="1" bandRow="1">
                <a:tableStyleId>{8EC20E35-A176-4012-BC5E-935CFFF8708E}</a:tableStyleId>
              </a:tblPr>
              <a:tblGrid>
                <a:gridCol w="2628994">
                  <a:extLst>
                    <a:ext uri="{9D8B030D-6E8A-4147-A177-3AD203B41FA5}">
                      <a16:colId xmlns:a16="http://schemas.microsoft.com/office/drawing/2014/main" val="2656795400"/>
                    </a:ext>
                  </a:extLst>
                </a:gridCol>
                <a:gridCol w="2628994">
                  <a:extLst>
                    <a:ext uri="{9D8B030D-6E8A-4147-A177-3AD203B41FA5}">
                      <a16:colId xmlns:a16="http://schemas.microsoft.com/office/drawing/2014/main" val="1126619154"/>
                    </a:ext>
                  </a:extLst>
                </a:gridCol>
              </a:tblGrid>
              <a:tr h="295780">
                <a:tc>
                  <a:txBody>
                    <a:bodyPr/>
                    <a:lstStyle/>
                    <a:p>
                      <a:r>
                        <a:rPr lang="en-IN" sz="1600" dirty="0"/>
                        <a:t>Material Property</a:t>
                      </a:r>
                    </a:p>
                  </a:txBody>
                  <a:tcPr/>
                </a:tc>
                <a:tc>
                  <a:txBody>
                    <a:bodyPr/>
                    <a:lstStyle/>
                    <a:p>
                      <a:r>
                        <a:rPr lang="en-IN" sz="1600" dirty="0"/>
                        <a:t>Value</a:t>
                      </a:r>
                    </a:p>
                  </a:txBody>
                  <a:tcPr/>
                </a:tc>
                <a:extLst>
                  <a:ext uri="{0D108BD9-81ED-4DB2-BD59-A6C34878D82A}">
                    <a16:rowId xmlns:a16="http://schemas.microsoft.com/office/drawing/2014/main" val="2695779540"/>
                  </a:ext>
                </a:extLst>
              </a:tr>
              <a:tr h="295780">
                <a:tc>
                  <a:txBody>
                    <a:bodyPr/>
                    <a:lstStyle/>
                    <a:p>
                      <a:r>
                        <a:rPr lang="en-IN" sz="1400" dirty="0"/>
                        <a:t>Density</a:t>
                      </a:r>
                    </a:p>
                  </a:txBody>
                  <a:tcPr/>
                </a:tc>
                <a:tc>
                  <a:txBody>
                    <a:bodyPr/>
                    <a:lstStyle/>
                    <a:p>
                      <a:r>
                        <a:rPr lang="en-IN" sz="1400" dirty="0"/>
                        <a:t>1.28 - 1.66 g/cm3</a:t>
                      </a:r>
                    </a:p>
                  </a:txBody>
                  <a:tcPr/>
                </a:tc>
                <a:extLst>
                  <a:ext uri="{0D108BD9-81ED-4DB2-BD59-A6C34878D82A}">
                    <a16:rowId xmlns:a16="http://schemas.microsoft.com/office/drawing/2014/main" val="3003184962"/>
                  </a:ext>
                </a:extLst>
              </a:tr>
              <a:tr h="295780">
                <a:tc>
                  <a:txBody>
                    <a:bodyPr/>
                    <a:lstStyle/>
                    <a:p>
                      <a:r>
                        <a:rPr lang="en-IN" sz="1400" dirty="0"/>
                        <a:t>Young’s Modulus</a:t>
                      </a:r>
                    </a:p>
                  </a:txBody>
                  <a:tcPr/>
                </a:tc>
                <a:tc>
                  <a:txBody>
                    <a:bodyPr/>
                    <a:lstStyle/>
                    <a:p>
                      <a:r>
                        <a:rPr lang="en-IN" sz="1400" dirty="0"/>
                        <a:t>0.621 – 5.50 GPa</a:t>
                      </a:r>
                    </a:p>
                  </a:txBody>
                  <a:tcPr/>
                </a:tc>
                <a:extLst>
                  <a:ext uri="{0D108BD9-81ED-4DB2-BD59-A6C34878D82A}">
                    <a16:rowId xmlns:a16="http://schemas.microsoft.com/office/drawing/2014/main" val="335934062"/>
                  </a:ext>
                </a:extLst>
              </a:tr>
              <a:tr h="295780">
                <a:tc>
                  <a:txBody>
                    <a:bodyPr/>
                    <a:lstStyle/>
                    <a:p>
                      <a:r>
                        <a:rPr lang="en-IN" sz="1400" dirty="0"/>
                        <a:t>Poisson’s Ratio</a:t>
                      </a:r>
                    </a:p>
                  </a:txBody>
                  <a:tcPr/>
                </a:tc>
                <a:tc>
                  <a:txBody>
                    <a:bodyPr/>
                    <a:lstStyle/>
                    <a:p>
                      <a:r>
                        <a:rPr lang="en-IN" sz="1400" dirty="0"/>
                        <a:t>0.3897</a:t>
                      </a:r>
                    </a:p>
                  </a:txBody>
                  <a:tcPr/>
                </a:tc>
                <a:extLst>
                  <a:ext uri="{0D108BD9-81ED-4DB2-BD59-A6C34878D82A}">
                    <a16:rowId xmlns:a16="http://schemas.microsoft.com/office/drawing/2014/main" val="831617301"/>
                  </a:ext>
                </a:extLst>
              </a:tr>
              <a:tr h="295780">
                <a:tc>
                  <a:txBody>
                    <a:bodyPr/>
                    <a:lstStyle/>
                    <a:p>
                      <a:r>
                        <a:rPr lang="en-IN" sz="1400" dirty="0"/>
                        <a:t>Hardness (R)</a:t>
                      </a:r>
                    </a:p>
                  </a:txBody>
                  <a:tcPr/>
                </a:tc>
                <a:tc>
                  <a:txBody>
                    <a:bodyPr/>
                    <a:lstStyle/>
                    <a:p>
                      <a:r>
                        <a:rPr lang="en-IN" sz="1400" dirty="0"/>
                        <a:t>60 - 70</a:t>
                      </a:r>
                    </a:p>
                  </a:txBody>
                  <a:tcPr/>
                </a:tc>
                <a:extLst>
                  <a:ext uri="{0D108BD9-81ED-4DB2-BD59-A6C34878D82A}">
                    <a16:rowId xmlns:a16="http://schemas.microsoft.com/office/drawing/2014/main" val="2647526613"/>
                  </a:ext>
                </a:extLst>
              </a:tr>
            </a:tbl>
          </a:graphicData>
        </a:graphic>
      </p:graphicFrame>
      <p:sp>
        <p:nvSpPr>
          <p:cNvPr id="4" name="TextBox 3">
            <a:extLst>
              <a:ext uri="{FF2B5EF4-FFF2-40B4-BE49-F238E27FC236}">
                <a16:creationId xmlns:a16="http://schemas.microsoft.com/office/drawing/2014/main" id="{79E70F12-53D6-02CA-FE9C-D03A3E882AAA}"/>
              </a:ext>
            </a:extLst>
          </p:cNvPr>
          <p:cNvSpPr txBox="1"/>
          <p:nvPr/>
        </p:nvSpPr>
        <p:spPr>
          <a:xfrm>
            <a:off x="685800" y="998631"/>
            <a:ext cx="7068124" cy="264688"/>
          </a:xfrm>
          <a:prstGeom prst="rect">
            <a:avLst/>
          </a:prstGeom>
          <a:noFill/>
        </p:spPr>
        <p:txBody>
          <a:bodyPr wrap="square" rtlCol="0">
            <a:spAutoFit/>
          </a:bodyPr>
          <a:lstStyle/>
          <a:p>
            <a:pPr>
              <a:lnSpc>
                <a:spcPct val="80000"/>
              </a:lnSpc>
              <a:spcBef>
                <a:spcPct val="0"/>
              </a:spcBef>
            </a:pPr>
            <a:r>
              <a:rPr lang="en-IN" sz="1400" cap="all" spc="300" dirty="0">
                <a:latin typeface="Arial" panose="020B0604020202020204" pitchFamily="34" charset="0"/>
                <a:ea typeface="+mj-ea"/>
                <a:cs typeface="Arial" panose="020B0604020202020204" pitchFamily="34" charset="0"/>
              </a:rPr>
              <a:t>Material proposed: </a:t>
            </a:r>
            <a:r>
              <a:rPr lang="en-IN" sz="1400" b="1" cap="all" spc="300" dirty="0">
                <a:solidFill>
                  <a:srgbClr val="C00000"/>
                </a:solidFill>
                <a:latin typeface="Arial" panose="020B0604020202020204" pitchFamily="34" charset="0"/>
                <a:ea typeface="+mj-ea"/>
                <a:cs typeface="Arial" panose="020B0604020202020204" pitchFamily="34" charset="0"/>
              </a:rPr>
              <a:t>Thermoplastic Polyurethane</a:t>
            </a:r>
          </a:p>
        </p:txBody>
      </p:sp>
      <p:sp>
        <p:nvSpPr>
          <p:cNvPr id="5" name="TextBox 4">
            <a:extLst>
              <a:ext uri="{FF2B5EF4-FFF2-40B4-BE49-F238E27FC236}">
                <a16:creationId xmlns:a16="http://schemas.microsoft.com/office/drawing/2014/main" id="{937A2C8B-174C-9BF6-6413-B75AA7CAB93D}"/>
              </a:ext>
            </a:extLst>
          </p:cNvPr>
          <p:cNvSpPr txBox="1"/>
          <p:nvPr/>
        </p:nvSpPr>
        <p:spPr>
          <a:xfrm>
            <a:off x="6272317" y="1778241"/>
            <a:ext cx="5402424" cy="1754326"/>
          </a:xfrm>
          <a:prstGeom prst="rect">
            <a:avLst/>
          </a:prstGeom>
          <a:noFill/>
        </p:spPr>
        <p:txBody>
          <a:bodyPr wrap="square" rtlCol="0">
            <a:spAutoFit/>
          </a:bodyPr>
          <a:lstStyle/>
          <a:p>
            <a:r>
              <a:rPr lang="en-US" dirty="0">
                <a:solidFill>
                  <a:srgbClr val="343435"/>
                </a:solidFill>
                <a:latin typeface="Lato" panose="020F0502020204030203" pitchFamily="34" charset="0"/>
              </a:rPr>
              <a:t>The material must be highly abrasion resistant, as the armrest is one of the most high-touch surfaces on the plane. Thermoplastic polyurethane is a popular </a:t>
            </a:r>
            <a:r>
              <a:rPr lang="en-US" dirty="0">
                <a:solidFill>
                  <a:srgbClr val="343435"/>
                </a:solidFill>
              </a:rPr>
              <a:t>material</a:t>
            </a:r>
            <a:r>
              <a:rPr lang="en-US" dirty="0">
                <a:solidFill>
                  <a:srgbClr val="343435"/>
                </a:solidFill>
                <a:latin typeface="Lato" panose="020F0502020204030203" pitchFamily="34" charset="0"/>
              </a:rPr>
              <a:t> option for this reason, a type of plastic with </a:t>
            </a:r>
            <a:r>
              <a:rPr lang="en-US" dirty="0">
                <a:solidFill>
                  <a:srgbClr val="C00000"/>
                </a:solidFill>
                <a:latin typeface="Lato" panose="020F0502020204030203" pitchFamily="34" charset="0"/>
              </a:rPr>
              <a:t>abrasion-resistant, UV-resistant, chemical-resistant, and elastic properties.</a:t>
            </a:r>
            <a:endParaRPr lang="en-IN" dirty="0">
              <a:solidFill>
                <a:srgbClr val="C00000"/>
              </a:solidFill>
              <a:latin typeface="Lato" panose="020F0502020204030203" pitchFamily="34" charset="0"/>
            </a:endParaRPr>
          </a:p>
        </p:txBody>
      </p:sp>
      <p:sp>
        <p:nvSpPr>
          <p:cNvPr id="6" name="TextBox 5">
            <a:extLst>
              <a:ext uri="{FF2B5EF4-FFF2-40B4-BE49-F238E27FC236}">
                <a16:creationId xmlns:a16="http://schemas.microsoft.com/office/drawing/2014/main" id="{53FAAC97-D45A-CAD3-A4FF-D96438B385CB}"/>
              </a:ext>
            </a:extLst>
          </p:cNvPr>
          <p:cNvSpPr txBox="1"/>
          <p:nvPr/>
        </p:nvSpPr>
        <p:spPr>
          <a:xfrm>
            <a:off x="694944" y="3992028"/>
            <a:ext cx="11154747" cy="1754326"/>
          </a:xfrm>
          <a:prstGeom prst="rect">
            <a:avLst/>
          </a:prstGeom>
          <a:noFill/>
        </p:spPr>
        <p:txBody>
          <a:bodyPr wrap="square" rtlCol="0">
            <a:spAutoFit/>
          </a:bodyPr>
          <a:lstStyle/>
          <a:p>
            <a:r>
              <a:rPr lang="en-US" b="0" i="0" dirty="0">
                <a:solidFill>
                  <a:srgbClr val="343435"/>
                </a:solidFill>
                <a:effectLst/>
              </a:rPr>
              <a:t>Polyurethane (PU) can be molded in a variety of ways — </a:t>
            </a:r>
            <a:r>
              <a:rPr lang="en-US" b="0" i="0" dirty="0">
                <a:solidFill>
                  <a:srgbClr val="C00000"/>
                </a:solidFill>
                <a:effectLst/>
              </a:rPr>
              <a:t>open-cast, compression, spin cast and low-pressure injection</a:t>
            </a:r>
            <a:r>
              <a:rPr lang="en-US" b="0" i="0" dirty="0">
                <a:solidFill>
                  <a:srgbClr val="343435"/>
                </a:solidFill>
                <a:effectLst/>
              </a:rPr>
              <a:t>. Polyurethane tooling is lower cost due to the simplicity of the tooling, the ability to gravity fed individual cavities, and the constant temperature processing, requiring no cooling lines. Machining and Cryogenic Deflashing are some of the methods used as finishing operations.</a:t>
            </a:r>
            <a:br>
              <a:rPr lang="en-US" b="0" i="0" dirty="0">
                <a:solidFill>
                  <a:srgbClr val="343435"/>
                </a:solidFill>
                <a:effectLst/>
              </a:rPr>
            </a:br>
            <a:br>
              <a:rPr lang="en-US" b="0" i="0" dirty="0">
                <a:solidFill>
                  <a:srgbClr val="343435"/>
                </a:solidFill>
                <a:effectLst/>
              </a:rPr>
            </a:br>
            <a:r>
              <a:rPr lang="en-US" b="0" i="0" dirty="0">
                <a:solidFill>
                  <a:srgbClr val="343435"/>
                </a:solidFill>
                <a:effectLst/>
              </a:rPr>
              <a:t>Polyurethane armrests can also be made using </a:t>
            </a:r>
            <a:r>
              <a:rPr lang="en-US" dirty="0">
                <a:solidFill>
                  <a:srgbClr val="C00000"/>
                </a:solidFill>
              </a:rPr>
              <a:t>A</a:t>
            </a:r>
            <a:r>
              <a:rPr lang="en-US" b="0" i="0" dirty="0">
                <a:solidFill>
                  <a:srgbClr val="C00000"/>
                </a:solidFill>
                <a:effectLst/>
              </a:rPr>
              <a:t>dditive </a:t>
            </a:r>
            <a:r>
              <a:rPr lang="en-US" dirty="0">
                <a:solidFill>
                  <a:srgbClr val="C00000"/>
                </a:solidFill>
              </a:rPr>
              <a:t>M</a:t>
            </a:r>
            <a:r>
              <a:rPr lang="en-US" b="0" i="0" dirty="0">
                <a:solidFill>
                  <a:srgbClr val="C00000"/>
                </a:solidFill>
                <a:effectLst/>
              </a:rPr>
              <a:t>anufacturing</a:t>
            </a:r>
            <a:r>
              <a:rPr lang="en-US" dirty="0">
                <a:solidFill>
                  <a:srgbClr val="343435"/>
                </a:solidFill>
              </a:rPr>
              <a:t> (3D printing)</a:t>
            </a:r>
            <a:endParaRPr lang="en-IN" dirty="0"/>
          </a:p>
        </p:txBody>
      </p:sp>
    </p:spTree>
    <p:extLst>
      <p:ext uri="{BB962C8B-B14F-4D97-AF65-F5344CB8AC3E}">
        <p14:creationId xmlns:p14="http://schemas.microsoft.com/office/powerpoint/2010/main" val="3733441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a:t>analysis</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5" name="Table 3">
            <a:extLst>
              <a:ext uri="{FF2B5EF4-FFF2-40B4-BE49-F238E27FC236}">
                <a16:creationId xmlns:a16="http://schemas.microsoft.com/office/drawing/2014/main" id="{A824204D-A172-EB34-72F0-0969AA77BEB9}"/>
              </a:ext>
            </a:extLst>
          </p:cNvPr>
          <p:cNvGraphicFramePr>
            <a:graphicFrameLocks noGrp="1"/>
          </p:cNvGraphicFramePr>
          <p:nvPr>
            <p:extLst>
              <p:ext uri="{D42A27DB-BD31-4B8C-83A1-F6EECF244321}">
                <p14:modId xmlns:p14="http://schemas.microsoft.com/office/powerpoint/2010/main" val="1795624617"/>
              </p:ext>
            </p:extLst>
          </p:nvPr>
        </p:nvGraphicFramePr>
        <p:xfrm>
          <a:off x="694944" y="1191126"/>
          <a:ext cx="3559815" cy="1724602"/>
        </p:xfrm>
        <a:graphic>
          <a:graphicData uri="http://schemas.openxmlformats.org/drawingml/2006/table">
            <a:tbl>
              <a:tblPr firstRow="1" bandRow="1">
                <a:tableStyleId>{8EC20E35-A176-4012-BC5E-935CFFF8708E}</a:tableStyleId>
              </a:tblPr>
              <a:tblGrid>
                <a:gridCol w="1983342">
                  <a:extLst>
                    <a:ext uri="{9D8B030D-6E8A-4147-A177-3AD203B41FA5}">
                      <a16:colId xmlns:a16="http://schemas.microsoft.com/office/drawing/2014/main" val="2656795400"/>
                    </a:ext>
                  </a:extLst>
                </a:gridCol>
                <a:gridCol w="1576473">
                  <a:extLst>
                    <a:ext uri="{9D8B030D-6E8A-4147-A177-3AD203B41FA5}">
                      <a16:colId xmlns:a16="http://schemas.microsoft.com/office/drawing/2014/main" val="1126619154"/>
                    </a:ext>
                  </a:extLst>
                </a:gridCol>
              </a:tblGrid>
              <a:tr h="505402">
                <a:tc>
                  <a:txBody>
                    <a:bodyPr/>
                    <a:lstStyle/>
                    <a:p>
                      <a:r>
                        <a:rPr lang="en-IN" sz="1600" dirty="0"/>
                        <a:t>Material Property</a:t>
                      </a:r>
                    </a:p>
                  </a:txBody>
                  <a:tcPr/>
                </a:tc>
                <a:tc>
                  <a:txBody>
                    <a:bodyPr/>
                    <a:lstStyle/>
                    <a:p>
                      <a:r>
                        <a:rPr lang="en-IN" sz="1600" dirty="0"/>
                        <a:t>Value Used</a:t>
                      </a:r>
                    </a:p>
                  </a:txBody>
                  <a:tcPr/>
                </a:tc>
                <a:extLst>
                  <a:ext uri="{0D108BD9-81ED-4DB2-BD59-A6C34878D82A}">
                    <a16:rowId xmlns:a16="http://schemas.microsoft.com/office/drawing/2014/main" val="2695779540"/>
                  </a:ext>
                </a:extLst>
              </a:tr>
              <a:tr h="269034">
                <a:tc>
                  <a:txBody>
                    <a:bodyPr/>
                    <a:lstStyle/>
                    <a:p>
                      <a:r>
                        <a:rPr lang="en-IN" sz="1400" dirty="0"/>
                        <a:t>Density</a:t>
                      </a:r>
                    </a:p>
                  </a:txBody>
                  <a:tcPr/>
                </a:tc>
                <a:tc>
                  <a:txBody>
                    <a:bodyPr/>
                    <a:lstStyle/>
                    <a:p>
                      <a:r>
                        <a:rPr lang="en-IN" sz="1400" dirty="0"/>
                        <a:t>1.47 g/cm3</a:t>
                      </a:r>
                    </a:p>
                  </a:txBody>
                  <a:tcPr/>
                </a:tc>
                <a:extLst>
                  <a:ext uri="{0D108BD9-81ED-4DB2-BD59-A6C34878D82A}">
                    <a16:rowId xmlns:a16="http://schemas.microsoft.com/office/drawing/2014/main" val="3003184962"/>
                  </a:ext>
                </a:extLst>
              </a:tr>
              <a:tr h="269034">
                <a:tc>
                  <a:txBody>
                    <a:bodyPr/>
                    <a:lstStyle/>
                    <a:p>
                      <a:r>
                        <a:rPr lang="en-IN" sz="1400" dirty="0"/>
                        <a:t>Young’s Modulus</a:t>
                      </a:r>
                    </a:p>
                  </a:txBody>
                  <a:tcPr/>
                </a:tc>
                <a:tc>
                  <a:txBody>
                    <a:bodyPr/>
                    <a:lstStyle/>
                    <a:p>
                      <a:r>
                        <a:rPr lang="en-IN" sz="1400" dirty="0"/>
                        <a:t>3.06 GPa</a:t>
                      </a:r>
                    </a:p>
                  </a:txBody>
                  <a:tcPr/>
                </a:tc>
                <a:extLst>
                  <a:ext uri="{0D108BD9-81ED-4DB2-BD59-A6C34878D82A}">
                    <a16:rowId xmlns:a16="http://schemas.microsoft.com/office/drawing/2014/main" val="335934062"/>
                  </a:ext>
                </a:extLst>
              </a:tr>
              <a:tr h="269034">
                <a:tc>
                  <a:txBody>
                    <a:bodyPr/>
                    <a:lstStyle/>
                    <a:p>
                      <a:r>
                        <a:rPr lang="en-IN" sz="1400" dirty="0"/>
                        <a:t>Poisson’s Ratio</a:t>
                      </a:r>
                    </a:p>
                  </a:txBody>
                  <a:tcPr/>
                </a:tc>
                <a:tc>
                  <a:txBody>
                    <a:bodyPr/>
                    <a:lstStyle/>
                    <a:p>
                      <a:r>
                        <a:rPr lang="en-IN" sz="1400" dirty="0"/>
                        <a:t>0.3897</a:t>
                      </a:r>
                    </a:p>
                  </a:txBody>
                  <a:tcPr/>
                </a:tc>
                <a:extLst>
                  <a:ext uri="{0D108BD9-81ED-4DB2-BD59-A6C34878D82A}">
                    <a16:rowId xmlns:a16="http://schemas.microsoft.com/office/drawing/2014/main" val="831617301"/>
                  </a:ext>
                </a:extLst>
              </a:tr>
              <a:tr h="269034">
                <a:tc>
                  <a:txBody>
                    <a:bodyPr/>
                    <a:lstStyle/>
                    <a:p>
                      <a:r>
                        <a:rPr lang="en-IN" sz="1400" dirty="0"/>
                        <a:t>Hardness (R)</a:t>
                      </a:r>
                    </a:p>
                  </a:txBody>
                  <a:tcPr/>
                </a:tc>
                <a:tc>
                  <a:txBody>
                    <a:bodyPr/>
                    <a:lstStyle/>
                    <a:p>
                      <a:r>
                        <a:rPr lang="en-IN" sz="1400" dirty="0"/>
                        <a:t>65</a:t>
                      </a:r>
                    </a:p>
                  </a:txBody>
                  <a:tcPr/>
                </a:tc>
                <a:extLst>
                  <a:ext uri="{0D108BD9-81ED-4DB2-BD59-A6C34878D82A}">
                    <a16:rowId xmlns:a16="http://schemas.microsoft.com/office/drawing/2014/main" val="2647526613"/>
                  </a:ext>
                </a:extLst>
              </a:tr>
            </a:tbl>
          </a:graphicData>
        </a:graphic>
      </p:graphicFrame>
      <p:pic>
        <p:nvPicPr>
          <p:cNvPr id="8" name="Picture 7">
            <a:extLst>
              <a:ext uri="{FF2B5EF4-FFF2-40B4-BE49-F238E27FC236}">
                <a16:creationId xmlns:a16="http://schemas.microsoft.com/office/drawing/2014/main" id="{D82549D1-8426-922C-85E1-4215418AA64A}"/>
              </a:ext>
            </a:extLst>
          </p:cNvPr>
          <p:cNvPicPr>
            <a:picLocks noChangeAspect="1"/>
          </p:cNvPicPr>
          <p:nvPr/>
        </p:nvPicPr>
        <p:blipFill>
          <a:blip r:embed="rId3"/>
          <a:stretch>
            <a:fillRect/>
          </a:stretch>
        </p:blipFill>
        <p:spPr>
          <a:xfrm>
            <a:off x="4591702" y="644847"/>
            <a:ext cx="7464982" cy="2270881"/>
          </a:xfrm>
          <a:prstGeom prst="rect">
            <a:avLst/>
          </a:prstGeom>
        </p:spPr>
      </p:pic>
      <p:pic>
        <p:nvPicPr>
          <p:cNvPr id="10" name="Picture 9">
            <a:extLst>
              <a:ext uri="{FF2B5EF4-FFF2-40B4-BE49-F238E27FC236}">
                <a16:creationId xmlns:a16="http://schemas.microsoft.com/office/drawing/2014/main" id="{2A25C9C3-ABC2-FDB5-880D-E727F05D73AF}"/>
              </a:ext>
            </a:extLst>
          </p:cNvPr>
          <p:cNvPicPr>
            <a:picLocks noChangeAspect="1"/>
          </p:cNvPicPr>
          <p:nvPr/>
        </p:nvPicPr>
        <p:blipFill>
          <a:blip r:embed="rId4"/>
          <a:stretch>
            <a:fillRect/>
          </a:stretch>
        </p:blipFill>
        <p:spPr>
          <a:xfrm>
            <a:off x="536323" y="3249482"/>
            <a:ext cx="5678562" cy="1724601"/>
          </a:xfrm>
          <a:prstGeom prst="rect">
            <a:avLst/>
          </a:prstGeom>
        </p:spPr>
      </p:pic>
      <p:pic>
        <p:nvPicPr>
          <p:cNvPr id="12" name="Picture 11">
            <a:extLst>
              <a:ext uri="{FF2B5EF4-FFF2-40B4-BE49-F238E27FC236}">
                <a16:creationId xmlns:a16="http://schemas.microsoft.com/office/drawing/2014/main" id="{B189FC30-36C5-C35A-F90C-FB42688CBC4A}"/>
              </a:ext>
            </a:extLst>
          </p:cNvPr>
          <p:cNvPicPr>
            <a:picLocks noChangeAspect="1"/>
          </p:cNvPicPr>
          <p:nvPr/>
        </p:nvPicPr>
        <p:blipFill>
          <a:blip r:embed="rId5"/>
          <a:stretch>
            <a:fillRect/>
          </a:stretch>
        </p:blipFill>
        <p:spPr>
          <a:xfrm>
            <a:off x="6378122" y="3248046"/>
            <a:ext cx="5678562" cy="1761990"/>
          </a:xfrm>
          <a:prstGeom prst="rect">
            <a:avLst/>
          </a:prstGeom>
        </p:spPr>
      </p:pic>
      <p:sp>
        <p:nvSpPr>
          <p:cNvPr id="13" name="TextBox 12">
            <a:extLst>
              <a:ext uri="{FF2B5EF4-FFF2-40B4-BE49-F238E27FC236}">
                <a16:creationId xmlns:a16="http://schemas.microsoft.com/office/drawing/2014/main" id="{70983E8F-1E35-CE5E-EFBA-67F48AF2FA36}"/>
              </a:ext>
            </a:extLst>
          </p:cNvPr>
          <p:cNvSpPr txBox="1"/>
          <p:nvPr/>
        </p:nvSpPr>
        <p:spPr>
          <a:xfrm>
            <a:off x="534781" y="5307837"/>
            <a:ext cx="11360208" cy="923330"/>
          </a:xfrm>
          <a:prstGeom prst="rect">
            <a:avLst/>
          </a:prstGeom>
          <a:noFill/>
        </p:spPr>
        <p:txBody>
          <a:bodyPr wrap="square" rtlCol="0">
            <a:spAutoFit/>
          </a:bodyPr>
          <a:lstStyle/>
          <a:p>
            <a:r>
              <a:rPr lang="en-IN" dirty="0"/>
              <a:t>The maximum deformation was found to be </a:t>
            </a:r>
            <a:r>
              <a:rPr lang="en-IN" dirty="0">
                <a:solidFill>
                  <a:srgbClr val="C00000"/>
                </a:solidFill>
              </a:rPr>
              <a:t>0.8” </a:t>
            </a:r>
            <a:r>
              <a:rPr lang="en-IN" dirty="0"/>
              <a:t>and both the normal and shear stresses are under the maximum strength of thermoplastic polyurethane. The designed structure can withstand more than 120lbf of load.</a:t>
            </a:r>
          </a:p>
        </p:txBody>
      </p:sp>
    </p:spTree>
    <p:extLst>
      <p:ext uri="{BB962C8B-B14F-4D97-AF65-F5344CB8AC3E}">
        <p14:creationId xmlns:p14="http://schemas.microsoft.com/office/powerpoint/2010/main" val="743010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a:t>miscellaneous</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7CF0DFBE-3927-5F4A-5855-317F95A79191}"/>
              </a:ext>
            </a:extLst>
          </p:cNvPr>
          <p:cNvSpPr txBox="1"/>
          <p:nvPr/>
        </p:nvSpPr>
        <p:spPr>
          <a:xfrm>
            <a:off x="685800" y="1119673"/>
            <a:ext cx="10669742" cy="1754326"/>
          </a:xfrm>
          <a:prstGeom prst="rect">
            <a:avLst/>
          </a:prstGeom>
          <a:noFill/>
        </p:spPr>
        <p:txBody>
          <a:bodyPr wrap="square" rtlCol="0">
            <a:spAutoFit/>
          </a:bodyPr>
          <a:lstStyle/>
          <a:p>
            <a:r>
              <a:rPr lang="en-US" b="0" i="0" dirty="0">
                <a:effectLst/>
              </a:rPr>
              <a:t>Nowadays airplane seats use a staggered design in the same traditional three-seat format, where the middle seat is shifted a few inches lower and back compared to the aisle and window seats, as well as being three inches wider. This is done to make the middle passenger less claustrophobic. </a:t>
            </a:r>
          </a:p>
          <a:p>
            <a:endParaRPr lang="en-US" dirty="0"/>
          </a:p>
          <a:p>
            <a:r>
              <a:rPr lang="en-US" dirty="0"/>
              <a:t>The proposed design can be implemented in such designs as well, where the passenger whose seat is backward can use the lower level armrest while the other can use the higher level armrest.</a:t>
            </a:r>
            <a:endParaRPr lang="en-IN" dirty="0"/>
          </a:p>
        </p:txBody>
      </p:sp>
      <p:pic>
        <p:nvPicPr>
          <p:cNvPr id="2050" name="Picture 2" descr="airline seats">
            <a:extLst>
              <a:ext uri="{FF2B5EF4-FFF2-40B4-BE49-F238E27FC236}">
                <a16:creationId xmlns:a16="http://schemas.microsoft.com/office/drawing/2014/main" id="{3AC8B216-9893-9837-227C-C1A436D71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451" y="3007567"/>
            <a:ext cx="5521098" cy="3046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448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dirty="0"/>
              <a:t>conclusion </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0C936E05-3BBF-9177-2172-899A59BD1DC2}"/>
              </a:ext>
            </a:extLst>
          </p:cNvPr>
          <p:cNvSpPr txBox="1"/>
          <p:nvPr/>
        </p:nvSpPr>
        <p:spPr>
          <a:xfrm>
            <a:off x="694944" y="1079159"/>
            <a:ext cx="10571584" cy="2031325"/>
          </a:xfrm>
          <a:prstGeom prst="rect">
            <a:avLst/>
          </a:prstGeom>
          <a:noFill/>
        </p:spPr>
        <p:txBody>
          <a:bodyPr wrap="square" rtlCol="0">
            <a:spAutoFit/>
          </a:bodyPr>
          <a:lstStyle/>
          <a:p>
            <a:pPr algn="just"/>
            <a:r>
              <a:rPr lang="en-IN" dirty="0"/>
              <a:t>This was an attempt to propose a solution to the armrest problem – two level thermoplastic polyurethane armrest. The design also incorporates a bottle holder and works on the hinge mechanism. The stresses and deformations are well within the maximum limits and the design can also be incorporated in staggered arrangement of airplane seats.</a:t>
            </a:r>
          </a:p>
          <a:p>
            <a:pPr algn="just"/>
            <a:endParaRPr lang="en-IN" dirty="0"/>
          </a:p>
          <a:p>
            <a:pPr algn="just"/>
            <a:r>
              <a:rPr lang="en-IN" dirty="0"/>
              <a:t>Optimization of the design using AI and ML models will definitely yield better results. Both the aesthetics and the load carrying capacity can be considerably improved.</a:t>
            </a:r>
          </a:p>
        </p:txBody>
      </p:sp>
      <p:sp>
        <p:nvSpPr>
          <p:cNvPr id="4" name="Title 2">
            <a:extLst>
              <a:ext uri="{FF2B5EF4-FFF2-40B4-BE49-F238E27FC236}">
                <a16:creationId xmlns:a16="http://schemas.microsoft.com/office/drawing/2014/main" id="{88C3E4AD-758C-65B9-CCD8-3AF9B477804E}"/>
              </a:ext>
            </a:extLst>
          </p:cNvPr>
          <p:cNvSpPr txBox="1">
            <a:spLocks/>
          </p:cNvSpPr>
          <p:nvPr/>
        </p:nvSpPr>
        <p:spPr>
          <a:xfrm>
            <a:off x="690372" y="4614302"/>
            <a:ext cx="10811256" cy="676653"/>
          </a:xfrm>
          <a:prstGeom prst="rect">
            <a:avLst/>
          </a:prstGeom>
        </p:spPr>
        <p:txBody>
          <a:bodyPr vert="horz" lIns="0" tIns="0" rIns="0" bIns="0" rtlCol="0" anchor="t" anchorCtr="0">
            <a:noAutofit/>
          </a:bodyPr>
          <a:lstStyle>
            <a:lvl1pPr marL="0" algn="l" defTabSz="914400" rtl="0" eaLnBrk="1" latinLnBrk="0" hangingPunct="1">
              <a:lnSpc>
                <a:spcPct val="80000"/>
              </a:lnSpc>
              <a:spcBef>
                <a:spcPct val="0"/>
              </a:spcBef>
              <a:buNone/>
              <a:defRPr lang="en-US" sz="3200" b="0" kern="1200" cap="all" spc="300" baseline="0">
                <a:solidFill>
                  <a:schemeClr val="tx1"/>
                </a:solidFill>
                <a:latin typeface="Arial" panose="020B0604020202020204" pitchFamily="34" charset="0"/>
                <a:ea typeface="+mj-ea"/>
                <a:cs typeface="Arial" panose="020B0604020202020204" pitchFamily="34" charset="0"/>
              </a:defRPr>
            </a:lvl1pPr>
          </a:lstStyle>
          <a:p>
            <a:pPr algn="ctr"/>
            <a:r>
              <a:rPr lang="en-IN" dirty="0">
                <a:solidFill>
                  <a:srgbClr val="C00000"/>
                </a:solidFill>
              </a:rPr>
              <a:t>THANK YOU!!</a:t>
            </a:r>
          </a:p>
        </p:txBody>
      </p:sp>
    </p:spTree>
    <p:extLst>
      <p:ext uri="{BB962C8B-B14F-4D97-AF65-F5344CB8AC3E}">
        <p14:creationId xmlns:p14="http://schemas.microsoft.com/office/powerpoint/2010/main" val="2906775345"/>
      </p:ext>
    </p:extLst>
  </p:cSld>
  <p:clrMapOvr>
    <a:masterClrMapping/>
  </p:clrMapOvr>
</p:sld>
</file>

<file path=ppt/theme/theme1.xml><?xml version="1.0" encoding="utf-8"?>
<a:theme xmlns:a="http://schemas.openxmlformats.org/drawingml/2006/main" name="Collins Masters: Covers">
  <a:themeElements>
    <a:clrScheme name="1: RTX PRIMARY PALETTE">
      <a:dk1>
        <a:sysClr val="windowText" lastClr="000000"/>
      </a:dk1>
      <a:lt1>
        <a:sysClr val="window" lastClr="FFFFFF"/>
      </a:lt1>
      <a:dk2>
        <a:srgbClr val="CE1126"/>
      </a:dk2>
      <a:lt2>
        <a:srgbClr val="FFFFFF"/>
      </a:lt2>
      <a:accent1>
        <a:srgbClr val="000000"/>
      </a:accent1>
      <a:accent2>
        <a:srgbClr val="63666A"/>
      </a:accent2>
      <a:accent3>
        <a:srgbClr val="B1B3B3"/>
      </a:accent3>
      <a:accent4>
        <a:srgbClr val="D9D9D6"/>
      </a:accent4>
      <a:accent5>
        <a:srgbClr val="F7F7F7"/>
      </a:accent5>
      <a:accent6>
        <a:srgbClr val="FFFFFF"/>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_Collins_PPT_Tech_data_16x9_internal" id="{BA56505F-7B29-7F40-B7DC-3A382132B73C}" vid="{2A46EC09-723C-E64F-B505-C0627E3A589C}"/>
    </a:ext>
  </a:extLst>
</a:theme>
</file>

<file path=ppt/theme/theme2.xml><?xml version="1.0" encoding="utf-8"?>
<a:theme xmlns:a="http://schemas.openxmlformats.org/drawingml/2006/main" name="Collins Masters: Content">
  <a:themeElements>
    <a:clrScheme name="Collins Color Pallet">
      <a:dk1>
        <a:srgbClr val="000000"/>
      </a:dk1>
      <a:lt1>
        <a:srgbClr val="FFFFFF"/>
      </a:lt1>
      <a:dk2>
        <a:srgbClr val="CE1126"/>
      </a:dk2>
      <a:lt2>
        <a:srgbClr val="D9D9D6"/>
      </a:lt2>
      <a:accent1>
        <a:srgbClr val="63666A"/>
      </a:accent1>
      <a:accent2>
        <a:srgbClr val="B7A99A"/>
      </a:accent2>
      <a:accent3>
        <a:srgbClr val="7BA7BC"/>
      </a:accent3>
      <a:accent4>
        <a:srgbClr val="EFB661"/>
      </a:accent4>
      <a:accent5>
        <a:srgbClr val="908CC2"/>
      </a:accent5>
      <a:accent6>
        <a:srgbClr val="9ABEC0"/>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_Collins_PPT_Tech_data_16x9_internal" id="{BA56505F-7B29-7F40-B7DC-3A382132B73C}" vid="{A09B16FB-72A7-7142-8C26-29C73FB51233}"/>
    </a:ext>
  </a:extLst>
</a:theme>
</file>

<file path=ppt/theme/theme3.xml><?xml version="1.0" encoding="utf-8"?>
<a:theme xmlns:a="http://schemas.openxmlformats.org/drawingml/2006/main" name="Collins Masters: Section Breakers">
  <a:themeElements>
    <a:clrScheme name="RTX GRAYSCALE">
      <a:dk1>
        <a:sysClr val="windowText" lastClr="000000"/>
      </a:dk1>
      <a:lt1>
        <a:sysClr val="window" lastClr="FFFFFF"/>
      </a:lt1>
      <a:dk2>
        <a:srgbClr val="CE1126"/>
      </a:dk2>
      <a:lt2>
        <a:srgbClr val="FFFFFF"/>
      </a:lt2>
      <a:accent1>
        <a:srgbClr val="000000"/>
      </a:accent1>
      <a:accent2>
        <a:srgbClr val="63666A"/>
      </a:accent2>
      <a:accent3>
        <a:srgbClr val="B1B3B3"/>
      </a:accent3>
      <a:accent4>
        <a:srgbClr val="D9D9D6"/>
      </a:accent4>
      <a:accent5>
        <a:srgbClr val="F7F7F7"/>
      </a:accent5>
      <a:accent6>
        <a:srgbClr val="FFFFFF"/>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_Collins_PPT_Tech_data_16x9_internal" id="{BA56505F-7B29-7F40-B7DC-3A382132B73C}" vid="{A783A816-69C2-6A45-B10C-81E4890FFCF1}"/>
    </a:ext>
  </a:extLst>
</a:theme>
</file>

<file path=ppt/theme/theme4.xml><?xml version="1.0" encoding="utf-8"?>
<a:theme xmlns:a="http://schemas.openxmlformats.org/drawingml/2006/main" name="1_Collins Masters: Covers">
  <a:themeElements>
    <a:clrScheme name="1: RTX PRIMARY PALETTE">
      <a:dk1>
        <a:sysClr val="windowText" lastClr="000000"/>
      </a:dk1>
      <a:lt1>
        <a:sysClr val="window" lastClr="FFFFFF"/>
      </a:lt1>
      <a:dk2>
        <a:srgbClr val="CE1126"/>
      </a:dk2>
      <a:lt2>
        <a:srgbClr val="FFFFFF"/>
      </a:lt2>
      <a:accent1>
        <a:srgbClr val="000000"/>
      </a:accent1>
      <a:accent2>
        <a:srgbClr val="63666A"/>
      </a:accent2>
      <a:accent3>
        <a:srgbClr val="B1B3B3"/>
      </a:accent3>
      <a:accent4>
        <a:srgbClr val="D9D9D6"/>
      </a:accent4>
      <a:accent5>
        <a:srgbClr val="F7F7F7"/>
      </a:accent5>
      <a:accent6>
        <a:srgbClr val="FFFFFF"/>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IS_PPT_2021" id="{4D5F7AD5-2D59-4141-B649-919E47179B19}" vid="{09759E78-558E-42EB-817F-2ABF295B5694}"/>
    </a:ext>
  </a:extLst>
</a:theme>
</file>

<file path=ppt/theme/theme5.xml><?xml version="1.0" encoding="utf-8"?>
<a:theme xmlns:a="http://schemas.openxmlformats.org/drawingml/2006/main" name="1_Collins Masters: Section Breakers">
  <a:themeElements>
    <a:clrScheme name="RTX GRAYSCALE">
      <a:dk1>
        <a:sysClr val="windowText" lastClr="000000"/>
      </a:dk1>
      <a:lt1>
        <a:sysClr val="window" lastClr="FFFFFF"/>
      </a:lt1>
      <a:dk2>
        <a:srgbClr val="CE1126"/>
      </a:dk2>
      <a:lt2>
        <a:srgbClr val="FFFFFF"/>
      </a:lt2>
      <a:accent1>
        <a:srgbClr val="000000"/>
      </a:accent1>
      <a:accent2>
        <a:srgbClr val="63666A"/>
      </a:accent2>
      <a:accent3>
        <a:srgbClr val="B1B3B3"/>
      </a:accent3>
      <a:accent4>
        <a:srgbClr val="D9D9D6"/>
      </a:accent4>
      <a:accent5>
        <a:srgbClr val="F7F7F7"/>
      </a:accent5>
      <a:accent6>
        <a:srgbClr val="FFFFFF"/>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_Collins_PPT_Tech_data_16x9_internal" id="{BA56505F-7B29-7F40-B7DC-3A382132B73C}" vid="{A783A816-69C2-6A45-B10C-81E4890FFCF1}"/>
    </a:ext>
  </a:extLst>
</a:theme>
</file>

<file path=ppt/theme/theme6.xml><?xml version="1.0" encoding="utf-8"?>
<a:theme xmlns:a="http://schemas.openxmlformats.org/drawingml/2006/main" name="1_Collins Masters: Content">
  <a:themeElements>
    <a:clrScheme name="Collins Color Pallet">
      <a:dk1>
        <a:srgbClr val="000000"/>
      </a:dk1>
      <a:lt1>
        <a:srgbClr val="FFFFFF"/>
      </a:lt1>
      <a:dk2>
        <a:srgbClr val="CE1126"/>
      </a:dk2>
      <a:lt2>
        <a:srgbClr val="D9D9D6"/>
      </a:lt2>
      <a:accent1>
        <a:srgbClr val="63666A"/>
      </a:accent1>
      <a:accent2>
        <a:srgbClr val="B7A99A"/>
      </a:accent2>
      <a:accent3>
        <a:srgbClr val="7BA7BC"/>
      </a:accent3>
      <a:accent4>
        <a:srgbClr val="EFB661"/>
      </a:accent4>
      <a:accent5>
        <a:srgbClr val="908CC2"/>
      </a:accent5>
      <a:accent6>
        <a:srgbClr val="9ABEC0"/>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_Collins_PPT_Tech_data_16x9_internal" id="{BA56505F-7B29-7F40-B7DC-3A382132B73C}" vid="{A09B16FB-72A7-7142-8C26-29C73FB51233}"/>
    </a:ext>
  </a:extLst>
</a:theme>
</file>

<file path=ppt/theme/theme7.xml><?xml version="1.0" encoding="utf-8"?>
<a:theme xmlns:a="http://schemas.openxmlformats.org/drawingml/2006/main" name="Office Theme">
  <a:themeElements>
    <a:clrScheme name="RTX Colors">
      <a:dk1>
        <a:sysClr val="windowText" lastClr="000000"/>
      </a:dk1>
      <a:lt1>
        <a:sysClr val="window" lastClr="FFFFFF"/>
      </a:lt1>
      <a:dk2>
        <a:srgbClr val="CE1126"/>
      </a:dk2>
      <a:lt2>
        <a:srgbClr val="FFFFFF"/>
      </a:lt2>
      <a:accent1>
        <a:srgbClr val="000000"/>
      </a:accent1>
      <a:accent2>
        <a:srgbClr val="464648"/>
      </a:accent2>
      <a:accent3>
        <a:srgbClr val="6B6B6D"/>
      </a:accent3>
      <a:accent4>
        <a:srgbClr val="89898A"/>
      </a:accent4>
      <a:accent5>
        <a:srgbClr val="B8B8B9"/>
      </a:accent5>
      <a:accent6>
        <a:srgbClr val="D4D4D5"/>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RTX Colors">
      <a:dk1>
        <a:sysClr val="windowText" lastClr="000000"/>
      </a:dk1>
      <a:lt1>
        <a:sysClr val="window" lastClr="FFFFFF"/>
      </a:lt1>
      <a:dk2>
        <a:srgbClr val="CE1126"/>
      </a:dk2>
      <a:lt2>
        <a:srgbClr val="FFFFFF"/>
      </a:lt2>
      <a:accent1>
        <a:srgbClr val="000000"/>
      </a:accent1>
      <a:accent2>
        <a:srgbClr val="464648"/>
      </a:accent2>
      <a:accent3>
        <a:srgbClr val="6B6B6D"/>
      </a:accent3>
      <a:accent4>
        <a:srgbClr val="89898A"/>
      </a:accent4>
      <a:accent5>
        <a:srgbClr val="B8B8B9"/>
      </a:accent5>
      <a:accent6>
        <a:srgbClr val="D4D4D5"/>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WrappedLabelHistory xmlns:xsi="http://www.w3.org/2001/XMLSchema-instance" xmlns:xsd="http://www.w3.org/2001/XMLSchema" xmlns="http://www.boldonjames.com/2016/02/Classifier/internal/wrappedLabelHistory">
  <Value>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VVNcbnJwMDI0MTU4MjwvVXNlck5hbWU+PERhdGVUaW1lPjIvMTIvMjAyMCAyOjQ5OjE3IFBNPC9EYXRlVGltZT48TGFiZWxTdHJpbmc+T3JpZ2luIEp1cmlzZGljdGlvbjogVVMg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VVNcbnJwMDI0MTU4MjwvVXNlck5hbWU+PERhdGVUaW1lPjIvMTIvMjAyMCAzOjAzOjA5IFBNPC9EYXRlVGltZT48TGFiZWxTdHJpbmc+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PGVsZW1lbnQgdWlkPSJjMjA2ZDVmYS1hZWUxLTRmNjQtODlkOS1mODFlNGQ3YjNhY2MiIHZhbHVlPSIiIHhtbG5zPSJodHRwOi8vd3d3LmJvbGRvbmphbWVzLmNvbS8yMDA4LzAxL3NpZS9pbnRlcm5hbC9sYWJlbCIgLz48L3Npc2w+PFVzZXJOYW1lPlVTXG5ycDAyNDE1ODI8L1VzZXJOYW1lPjxEYXRlVGltZT4yLzEyLzIwMjAgMzoyODo1NyBQTTwvRGF0ZVRpbWU+PExhYmVsU3RyaW5nPk9yaWdpbiBKdXJpc2RpY3Rpb246IFVTICB8IFJheXRoZW9uIFByb3ByaWV0YXJ5IHwgUGVyIEN1cnJlbnQgUmF5dGhlb24gUG9saWN5IChSUC1PR0MtMDM1KSB8IFVTLUlUQVIgQ29udHJvbGxlZCB8IFBlciBDdXJyZW50IFJheXRoZW9uIFBvbGljeSAoUEktT0dDLUdUQy01MDA0KT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G5ycDAyNDE1ODI8L1VzZXJOYW1lPjxEYXRlVGltZT4yLzE0LzIwMjAgNDo0Mjo0NCBQTTwvRGF0ZVRpbWU+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PGVsZW1lbnQgdWlkPSJjMjA2ZDVmYS1hZWUxLTRmNjQtODlkOS1mODFlNGQ3YjNhY2MiIHZhbHVlPSIiIHhtbG5zPSJodHRwOi8vd3d3LmJvbGRvbmphbWVzLmNvbS8yMDA4LzAxL3NpZS9pbnRlcm5hbC9sYWJlbCIgLz48L3Npc2w+PFVzZXJOYW1lPlVTXG5ycDAyNDE1ODI8L1VzZXJOYW1lPjxEYXRlVGltZT4yLzE0LzIwMjAgNjoyOTozNCBQTTwvRGF0ZVRpbWU+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PC9zaXNsPjxVc2VyTmFtZT5VU1xucnAwMjQxNTgyPC9Vc2VyTmFtZT48RGF0ZVRpbWU+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VVNcbnJwMDI0MTU4MjwvVXNlck5hbWU+PERhdGVUaW1lPjIvMTgvMjAyMCA0OjU4OjI4IFBNPC9EYXRlVGltZT48TGFiZWxTdHJpbmc+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PC9zaXNsPjxVc2VyTmFtZT5VU1xucnAwMjQxNTgyPC9Vc2VyTmFtZT48RGF0ZVRpbWU+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G5ycDAyNDE1ODI8L1VzZXJOYW1lPjxEYXRlVGltZT4zLzcvMjAyMCA4OjIzOjM2IFBNPC9EYXRlVGltZT48TGFiZWxTdHJpbmc+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PC9zaXNsPjxVc2VyTmFtZT5VU1xucnAwMjQxNTgyPC9Vc2VyTmFtZT48RGF0ZVRpbWU+My83LzIwMjAgODoyNDo0OSBQTTwvRGF0ZVRpbWU+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PC9zaXNsPjxVc2VyTmFtZT5VU1wxMTAzMDg1PC9Vc2VyTmFtZT48RGF0ZVRpbWU+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PGl0ZW0+PHNpc2wgc2lzbFZlcnNpb249IjAiIHBvbGljeT0iY2RlNTNhYzEtYmY1Zi00YWFlLTljZjEtMDc1MDllMjNhNGIwIiBvcmlnaW49InVzZXJTZWxlY3RlZCIgLz48VXNlck5hbWU+VVNcMTEwMzA4NTwvVXNlck5hbWU+PERhdGVUaW1lPjMvMTMvMjAyMCAxMDowMjo0NCBQTTwvRGF0ZVRpbWU+PExhYmVsU3RyaW5nPlRoaXMgYXJ0aWZhY3QgaGFzIG5vIGNsYXNzaWZpY2F0aW9uLjwvTGFiZWxTdHJpbmc+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PC9pdGVtPjxpdGVtPjxzaXNsIHNpc2xWZXJzaW9uPSIwIiBwb2xpY3k9ImNkZTUzYWMxLWJmNWYtNGFhZS05Y2YxLTA3NTA5ZTIzYTRiMCIgb3JpZ2luPSJ1c2VyU2VsZWN0ZWQiIC8+PFVzZXJOYW1lPlVTXG5ycDAyNDE1ODI8L1VzZXJOYW1lPjxEYXRlVGltZT4zLzMwLzIwMjAgMTo1MzoxNyBQTTwvRGF0ZVRpbWU+PExhYmVsU3RyaW5nPlRoaXMgYXJ0aWZhY3QgaGFzIG5vIGNsYXNzaWZpY2F0aW9uLjwvTGFiZWxTdHJpbmc+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PGVsZW1lbnQgdWlkPSJhMDZkYTRkYS1hMjYzLTQxMzYtYjRmZC1mMjhhMTdkMzAxODg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G5ycDAyNDE1ODI8L1VzZXJOYW1lPjxEYXRlVGltZT40LzIvMjAyMCAzOjQ5OjE3IFBNPC9EYXRlVGltZT48TGFiZWxTdHJpbmc+T3JpZ2luIEp1cmlzZGljdGlvbjogVVMgIHwgVGhpcmQgUGFydHkgUHJvcHJpZXRhcnkgLSBOZWVkIHRvIEtub3cgfCBVc2UgUHJlZXhpc3RpbmcgTWFya2luZyAobm90IGFwcGxpZWQgYnkgdGhpcyB0b29sKSB8IE90aGVyIEluZm9ybWF0aW9uIChOb3QgUmVxdWlyaW5nIGFuIEV4cG9ydCBDb250cm9sIE1hcmtpbmcpIHwgTm8gbWFya2luZyBhcHBsaWVkIGJ5IHRoZSB0b29sPC9MYWJlbFN0cmluZz48L2l0ZW0+PGl0ZW0+PHNpc2wgc2lzbFZlcnNpb249IjAiIHBvbGljeT0iY2RlNTNhYzEtYmY1Zi00YWFlLTljZjEtMDc1MDllMjNhNGIwIiBvcmlnaW49InVzZXJTZWxlY3RlZCIgLz48VXNlck5hbWU+VVNcMTEwMzA4NTwvVXNlck5hbWU+PERhdGVUaW1lPjQvMjAvMjAyMCA2OjI2OjU0IFBNPC9EYXRlVGltZT48TGFiZWxTdHJpbmc+VGhpcyBhcnRpZmFjdCBoYXMgbm8gY2xhc3NpZmljYXRpb24uPC9MYWJlbFN0cmluZz48L2l0ZW0+PGl0ZW0+PHNpc2wgc2lzbFZlcnNpb249IjAiIHBvbGljeT0iY2RlNTNhYzEtYmY1Zi00YWFlLTljZjEtMDc1MDllMjNhNGIwIiBvcmlnaW49ImRlZmF1bHRWYWx1ZSI+PGVsZW1lbnQgdWlkPSJiYmE5NGM2NS1hYzNkLTRmMzQtYjJlMS04ZGUxMWVmNmYwMWMiIHZhbHVlPSIiIHhtbG5zPSJodHRwOi8vd3d3LmJvbGRvbmphbWVzLmNvbS8yMDA4LzAxL3NpZS9pbnRlcm5hbC9sYWJlbCIgLz48L3Npc2w+PFVzZXJOYW1lPlVTXG5ycDAyNDE1ODI8L1VzZXJOYW1lPjxEYXRlVGltZT4xMC83LzIwMjAgNDowMjo0NSBQTTwvRGF0ZVRpbWU+PExhYmVsU3RyaW5nPk9yaWdpbiBKdXJpc2RpY3Rpb246IFVTIDwvTGFiZWxTdHJpbmc+PC9pdGVtPjwvbGFiZWxIaXN0b3J5Pg==</Value>
</WrappedLabelHistory>
</file>

<file path=customXml/item2.xml><?xml version="1.0" encoding="utf-8"?>
<sisl xmlns:xsi="http://www.w3.org/2001/XMLSchema-instance" xmlns:xsd="http://www.w3.org/2001/XMLSchema" xmlns="http://www.boldonjames.com/2008/01/sie/internal/label" sislVersion="0" policy="cde53ac1-bf5f-4aae-9cf1-07509e23a4b0" origin="defaultValue">
  <element uid="bba94c65-ac3d-4f34-b2e1-8de11ef6f01c" value=""/>
</sisl>
</file>

<file path=customXml/itemProps1.xml><?xml version="1.0" encoding="utf-8"?>
<ds:datastoreItem xmlns:ds="http://schemas.openxmlformats.org/officeDocument/2006/customXml" ds:itemID="{45F20A76-F421-4C7E-9FA5-EB9918BB68FF}">
  <ds:schemaRefs>
    <ds:schemaRef ds:uri="http://www.boldonjames.com/2016/02/Classifier/internal/wrappedLabelHistory"/>
    <ds:schemaRef ds:uri="http://www.w3.org/2001/XMLSchema"/>
  </ds:schemaRefs>
</ds:datastoreItem>
</file>

<file path=customXml/itemProps2.xml><?xml version="1.0" encoding="utf-8"?>
<ds:datastoreItem xmlns:ds="http://schemas.openxmlformats.org/officeDocument/2006/customXml" ds:itemID="{5489B1DF-446C-4290-BB79-EA688A1291AC}">
  <ds:schemaRefs>
    <ds:schemaRef ds:uri="http://www.boldonjames.com/2008/01/sie/internal/label"/>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Collins_PPT_Tech_data_16x9_internal</Template>
  <TotalTime>159</TotalTime>
  <Words>921</Words>
  <Application>Microsoft Office PowerPoint</Application>
  <PresentationFormat>Widescreen</PresentationFormat>
  <Paragraphs>77</Paragraphs>
  <Slides>9</Slides>
  <Notes>2</Notes>
  <HiddenSlides>0</HiddenSlides>
  <MMClips>0</MMClips>
  <ScaleCrop>false</ScaleCrop>
  <HeadingPairs>
    <vt:vector size="6" baseType="variant">
      <vt:variant>
        <vt:lpstr>Fonts Used</vt:lpstr>
      </vt:variant>
      <vt:variant>
        <vt:i4>2</vt:i4>
      </vt:variant>
      <vt:variant>
        <vt:lpstr>Theme</vt:lpstr>
      </vt:variant>
      <vt:variant>
        <vt:i4>6</vt:i4>
      </vt:variant>
      <vt:variant>
        <vt:lpstr>Slide Titles</vt:lpstr>
      </vt:variant>
      <vt:variant>
        <vt:i4>9</vt:i4>
      </vt:variant>
    </vt:vector>
  </HeadingPairs>
  <TitlesOfParts>
    <vt:vector size="17" baseType="lpstr">
      <vt:lpstr>Arial</vt:lpstr>
      <vt:lpstr>Lato</vt:lpstr>
      <vt:lpstr>Collins Masters: Covers</vt:lpstr>
      <vt:lpstr>Collins Masters: Content</vt:lpstr>
      <vt:lpstr>Collins Masters: Section Breakers</vt:lpstr>
      <vt:lpstr>1_Collins Masters: Covers</vt:lpstr>
      <vt:lpstr>1_Collins Masters: Section Breakers</vt:lpstr>
      <vt:lpstr>1_Collins Masters: Content</vt:lpstr>
      <vt:lpstr>MECHAURA 2022 design dexterity challenge</vt:lpstr>
      <vt:lpstr>THE ARMREST BATTLE </vt:lpstr>
      <vt:lpstr>SOLUTION PROPOSED </vt:lpstr>
      <vt:lpstr>DESIGN DETAILS</vt:lpstr>
      <vt:lpstr>fbd / mechanism </vt:lpstr>
      <vt:lpstr>Material and manufacturing process</vt:lpstr>
      <vt:lpstr>analysis</vt:lpstr>
      <vt:lpstr>miscellaneous</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 Aura Challenge</dc:title>
  <dc:subject>Mech Aura Challenge 2022</dc:subject>
  <dc:creator>Kuppan, Skandan</dc:creator>
  <cp:keywords>Design Review Document</cp:keywords>
  <dc:description>AM Template;</dc:description>
  <cp:lastModifiedBy>Sneha M S</cp:lastModifiedBy>
  <cp:revision>22</cp:revision>
  <dcterms:created xsi:type="dcterms:W3CDTF">2022-01-10T07:52:20Z</dcterms:created>
  <dcterms:modified xsi:type="dcterms:W3CDTF">2023-01-05T17:40:24Z</dcterms:modified>
  <cp:category>AM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bb64deb3-b5ac-4347-88a3-8a542b8e6f51</vt:lpwstr>
  </property>
  <property fmtid="{D5CDD505-2E9C-101B-9397-08002B2CF9AE}" pid="3" name="bjSaver">
    <vt:lpwstr>A2AB0OuaTTiL2YVHw3qxYann2Jd9uCN6</vt:lpwstr>
  </property>
  <property fmtid="{D5CDD505-2E9C-101B-9397-08002B2CF9AE}" pid="4" name="rtnipcontrolcode">
    <vt:lpwstr>rtnipcontrolcodenone</vt:lpwstr>
  </property>
  <property fmtid="{D5CDD505-2E9C-101B-9397-08002B2CF9AE}" pid="5" name="rtnexportcontrolcode">
    <vt:lpwstr>rtnexportcontrolcodenone</vt:lpwstr>
  </property>
  <property fmtid="{D5CDD505-2E9C-101B-9397-08002B2CF9AE}" pid="6" name="bjDocumentLabelXML">
    <vt:lpwstr>&lt;?xml version="1.0" encoding="us-ascii"?&gt;&lt;sisl xmlns:xsi="http://www.w3.org/2001/XMLSchema-instance" xmlns:xsd="http://www.w3.org/2001/XMLSchema" sislVersion="0" policy="cde53ac1-bf5f-4aae-9cf1-07509e23a4b0" origin="defaultValue" xmlns="http://www.boldonj</vt:lpwstr>
  </property>
  <property fmtid="{D5CDD505-2E9C-101B-9397-08002B2CF9AE}" pid="7" name="bjDocumentLabelXML-0">
    <vt:lpwstr>ames.com/2008/01/sie/internal/label"&gt;&lt;element uid="bba94c65-ac3d-4f34-b2e1-8de11ef6f01c" value="" /&gt;&lt;/sisl&gt;</vt:lpwstr>
  </property>
  <property fmtid="{D5CDD505-2E9C-101B-9397-08002B2CF9AE}" pid="8" name="bjDocumentSecurityLabel">
    <vt:lpwstr>Origin Jurisdiction: US </vt:lpwstr>
  </property>
  <property fmtid="{D5CDD505-2E9C-101B-9397-08002B2CF9AE}" pid="9" name="rtnexportcontrolcountry">
    <vt:lpwstr>usa</vt:lpwstr>
  </property>
  <property fmtid="{D5CDD505-2E9C-101B-9397-08002B2CF9AE}" pid="10" name="bjClsUserRVM">
    <vt:lpwstr>[]</vt:lpwstr>
  </property>
  <property fmtid="{D5CDD505-2E9C-101B-9397-08002B2CF9AE}" pid="11" name="bjLabelHistoryID">
    <vt:lpwstr>{45F20A76-F421-4C7E-9FA5-EB9918BB68FF}</vt:lpwstr>
  </property>
  <property fmtid="{D5CDD505-2E9C-101B-9397-08002B2CF9AE}" pid="12" name="MSIP_Label_4447dd6a-a4a1-440b-a6a3-9124ef1ee017_Enabled">
    <vt:lpwstr>true</vt:lpwstr>
  </property>
  <property fmtid="{D5CDD505-2E9C-101B-9397-08002B2CF9AE}" pid="13" name="MSIP_Label_4447dd6a-a4a1-440b-a6a3-9124ef1ee017_SetDate">
    <vt:lpwstr>2022-01-11T09:53:47Z</vt:lpwstr>
  </property>
  <property fmtid="{D5CDD505-2E9C-101B-9397-08002B2CF9AE}" pid="14" name="MSIP_Label_4447dd6a-a4a1-440b-a6a3-9124ef1ee017_Method">
    <vt:lpwstr>Privileged</vt:lpwstr>
  </property>
  <property fmtid="{D5CDD505-2E9C-101B-9397-08002B2CF9AE}" pid="15" name="MSIP_Label_4447dd6a-a4a1-440b-a6a3-9124ef1ee017_Name">
    <vt:lpwstr>NO TECH DATA</vt:lpwstr>
  </property>
  <property fmtid="{D5CDD505-2E9C-101B-9397-08002B2CF9AE}" pid="16" name="MSIP_Label_4447dd6a-a4a1-440b-a6a3-9124ef1ee017_SiteId">
    <vt:lpwstr>7a18110d-ef9b-4274-acef-e62ab0fe28ed</vt:lpwstr>
  </property>
  <property fmtid="{D5CDD505-2E9C-101B-9397-08002B2CF9AE}" pid="17" name="MSIP_Label_4447dd6a-a4a1-440b-a6a3-9124ef1ee017_ActionId">
    <vt:lpwstr>e80b989b-a4d3-4870-8edc-c4c1098a3848</vt:lpwstr>
  </property>
  <property fmtid="{D5CDD505-2E9C-101B-9397-08002B2CF9AE}" pid="18" name="MSIP_Label_4447dd6a-a4a1-440b-a6a3-9124ef1ee017_ContentBits">
    <vt:lpwstr>0</vt:lpwstr>
  </property>
</Properties>
</file>